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fntdata" ContentType="application/x-fontdata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revisionInfo.xml" ContentType="application/vnd.ms-powerpoint.revisioninfo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57"/>
  </p:notesMasterIdLst>
  <p:sldIdLst>
    <p:sldId id="256" r:id="rId2"/>
    <p:sldId id="266" r:id="rId3"/>
    <p:sldId id="260" r:id="rId4"/>
    <p:sldId id="349" r:id="rId5"/>
    <p:sldId id="261" r:id="rId6"/>
    <p:sldId id="348" r:id="rId7"/>
    <p:sldId id="350" r:id="rId8"/>
    <p:sldId id="312" r:id="rId9"/>
    <p:sldId id="313" r:id="rId10"/>
    <p:sldId id="314" r:id="rId11"/>
    <p:sldId id="339" r:id="rId12"/>
    <p:sldId id="338" r:id="rId13"/>
    <p:sldId id="337" r:id="rId14"/>
    <p:sldId id="336" r:id="rId15"/>
    <p:sldId id="334" r:id="rId16"/>
    <p:sldId id="345" r:id="rId17"/>
    <p:sldId id="283" r:id="rId18"/>
    <p:sldId id="331" r:id="rId19"/>
    <p:sldId id="332" r:id="rId20"/>
    <p:sldId id="333" r:id="rId21"/>
    <p:sldId id="315" r:id="rId22"/>
    <p:sldId id="269" r:id="rId23"/>
    <p:sldId id="318" r:id="rId24"/>
    <p:sldId id="317" r:id="rId25"/>
    <p:sldId id="327" r:id="rId26"/>
    <p:sldId id="346" r:id="rId27"/>
    <p:sldId id="354" r:id="rId28"/>
    <p:sldId id="263" r:id="rId29"/>
    <p:sldId id="268" r:id="rId30"/>
    <p:sldId id="307" r:id="rId31"/>
    <p:sldId id="308" r:id="rId32"/>
    <p:sldId id="322" r:id="rId33"/>
    <p:sldId id="321" r:id="rId34"/>
    <p:sldId id="320" r:id="rId35"/>
    <p:sldId id="319" r:id="rId36"/>
    <p:sldId id="344" r:id="rId37"/>
    <p:sldId id="329" r:id="rId38"/>
    <p:sldId id="343" r:id="rId39"/>
    <p:sldId id="353" r:id="rId40"/>
    <p:sldId id="330" r:id="rId41"/>
    <p:sldId id="305" r:id="rId42"/>
    <p:sldId id="303" r:id="rId43"/>
    <p:sldId id="304" r:id="rId44"/>
    <p:sldId id="326" r:id="rId45"/>
    <p:sldId id="325" r:id="rId46"/>
    <p:sldId id="324" r:id="rId47"/>
    <p:sldId id="323" r:id="rId48"/>
    <p:sldId id="340" r:id="rId49"/>
    <p:sldId id="351" r:id="rId50"/>
    <p:sldId id="271" r:id="rId51"/>
    <p:sldId id="352" r:id="rId52"/>
    <p:sldId id="335" r:id="rId53"/>
    <p:sldId id="302" r:id="rId54"/>
    <p:sldId id="355" r:id="rId55"/>
    <p:sldId id="301" r:id="rId56"/>
  </p:sldIdLst>
  <p:sldSz cx="9144000" cy="5143500" type="screen16x9"/>
  <p:notesSz cx="6858000" cy="9144000"/>
  <p:embeddedFontLst>
    <p:embeddedFont>
      <p:font typeface="Karla" pitchFamily="2" charset="0"/>
      <p:regular r:id="rId58"/>
      <p:bold r:id="rId59"/>
      <p:italic r:id="rId60"/>
      <p:boldItalic r:id="rId61"/>
    </p:embeddedFont>
    <p:embeddedFont>
      <p:font typeface="Rajdhani" panose="020B0604020202020204" charset="0"/>
      <p:regular r:id="rId62"/>
      <p:bold r:id="rId63"/>
    </p:embeddedFont>
    <p:embeddedFont>
      <p:font typeface="Sitka Text" panose="02000505000000020004" pitchFamily="2" charset="0"/>
      <p:regular r:id="rId64"/>
      <p:bold r:id="rId65"/>
      <p:italic r:id="rId66"/>
      <p:boldItalic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kanthi P.L. it19115108" initials="MPi" lastIdx="1" clrIdx="0">
    <p:extLst>
      <p:ext uri="{19B8F6BF-5375-455C-9EA6-DF929625EA0E}">
        <p15:presenceInfo xmlns:p15="http://schemas.microsoft.com/office/powerpoint/2012/main" userId="S::it19115108@my.sliit.lk::90424ed8-7370-44cc-9044-5086394e38a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9C522D-AE5B-40E0-9D78-04B47B3DE274}" v="226" dt="2022-05-27T04:51:48.935"/>
    <p1510:client id="{22C14A68-FA63-4709-A826-8760212A8C16}" v="193" dt="2022-05-27T06:05:50.332"/>
    <p1510:client id="{26661688-7E6B-4BCE-87B9-40BBE07F7BC3}" v="822" dt="2022-05-26T17:35:19.536"/>
    <p1510:client id="{27A5CDB5-D596-C32C-B72A-99BDFB545CAE}" v="29" dt="2022-05-26T06:53:34.389"/>
    <p1510:client id="{3ECD2E3A-9AFC-4B17-B8FE-7AC9F18385A9}" v="98" dt="2022-05-26T13:45:32.335"/>
    <p1510:client id="{4F3759D9-808D-D7E4-97A5-5DCC9410511E}" v="96" dt="2022-05-26T15:32:45.139"/>
    <p1510:client id="{7BD2C9E6-BF62-1FAF-712A-EC9C46F13B88}" v="2" dt="2022-07-17T08:00:55.960"/>
    <p1510:client id="{B5CCF590-8BC0-60CF-B2C9-C26D02BCC84B}" v="13" dt="2022-05-26T09:18:25.856"/>
  </p1510:revLst>
</p1510:revInfo>
</file>

<file path=ppt/tableStyles.xml><?xml version="1.0" encoding="utf-8"?>
<a:tblStyleLst xmlns:a="http://schemas.openxmlformats.org/drawingml/2006/main" def="{340830D9-0355-492D-8CFA-9036CD098FD4}">
  <a:tblStyle styleId="{340830D9-0355-492D-8CFA-9036CD098F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6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6.fntdata"/><Relationship Id="rId68" Type="http://schemas.openxmlformats.org/officeDocument/2006/relationships/commentAuthors" Target="commentAuthor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66" Type="http://schemas.openxmlformats.org/officeDocument/2006/relationships/font" Target="fonts/font9.fntdata"/><Relationship Id="rId74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7.fntdata"/><Relationship Id="rId69" Type="http://schemas.openxmlformats.org/officeDocument/2006/relationships/presProps" Target="presProps.xml"/><Relationship Id="rId77" Type="http://schemas.openxmlformats.org/officeDocument/2006/relationships/customXml" Target="../customXml/item3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viewProps" Target="viewProps.xml"/><Relationship Id="rId75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customXml" Target="../customXml/item2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 . N Dullewa it19112992" userId="S::it19112992@my.sliit.lk::443b8e41-084c-4d93-89c8-5b989453188e" providerId="AD" clId="Web-{77B2CEC9-5515-88AF-5008-3EF6B824F4DE}"/>
    <pc:docChg chg="addSld modSld sldOrd">
      <pc:chgData name="B . N Dullewa it19112992" userId="S::it19112992@my.sliit.lk::443b8e41-084c-4d93-89c8-5b989453188e" providerId="AD" clId="Web-{77B2CEC9-5515-88AF-5008-3EF6B824F4DE}" dt="2022-05-22T14:19:11.112" v="16"/>
      <pc:docMkLst>
        <pc:docMk/>
      </pc:docMkLst>
      <pc:sldChg chg="modSp">
        <pc:chgData name="B . N Dullewa it19112992" userId="S::it19112992@my.sliit.lk::443b8e41-084c-4d93-89c8-5b989453188e" providerId="AD" clId="Web-{77B2CEC9-5515-88AF-5008-3EF6B824F4DE}" dt="2022-05-22T14:07:36.499" v="10" actId="20577"/>
        <pc:sldMkLst>
          <pc:docMk/>
          <pc:sldMk cId="3571411395" sldId="307"/>
        </pc:sldMkLst>
        <pc:spChg chg="mod">
          <ac:chgData name="B . N Dullewa it19112992" userId="S::it19112992@my.sliit.lk::443b8e41-084c-4d93-89c8-5b989453188e" providerId="AD" clId="Web-{77B2CEC9-5515-88AF-5008-3EF6B824F4DE}" dt="2022-05-22T14:07:36.499" v="10" actId="20577"/>
          <ac:spMkLst>
            <pc:docMk/>
            <pc:sldMk cId="3571411395" sldId="307"/>
            <ac:spMk id="832" creationId="{00000000-0000-0000-0000-000000000000}"/>
          </ac:spMkLst>
        </pc:spChg>
      </pc:sldChg>
      <pc:sldChg chg="modSp">
        <pc:chgData name="B . N Dullewa it19112992" userId="S::it19112992@my.sliit.lk::443b8e41-084c-4d93-89c8-5b989453188e" providerId="AD" clId="Web-{77B2CEC9-5515-88AF-5008-3EF6B824F4DE}" dt="2022-05-22T13:59:26.684" v="6" actId="20577"/>
        <pc:sldMkLst>
          <pc:docMk/>
          <pc:sldMk cId="269969388" sldId="308"/>
        </pc:sldMkLst>
        <pc:spChg chg="mod">
          <ac:chgData name="B . N Dullewa it19112992" userId="S::it19112992@my.sliit.lk::443b8e41-084c-4d93-89c8-5b989453188e" providerId="AD" clId="Web-{77B2CEC9-5515-88AF-5008-3EF6B824F4DE}" dt="2022-05-22T13:59:26.684" v="6" actId="20577"/>
          <ac:spMkLst>
            <pc:docMk/>
            <pc:sldMk cId="269969388" sldId="308"/>
            <ac:spMk id="832" creationId="{00000000-0000-0000-0000-000000000000}"/>
          </ac:spMkLst>
        </pc:spChg>
      </pc:sldChg>
      <pc:sldChg chg="delSp modSp add ord replId">
        <pc:chgData name="B . N Dullewa it19112992" userId="S::it19112992@my.sliit.lk::443b8e41-084c-4d93-89c8-5b989453188e" providerId="AD" clId="Web-{77B2CEC9-5515-88AF-5008-3EF6B824F4DE}" dt="2022-05-22T14:19:11.112" v="16"/>
        <pc:sldMkLst>
          <pc:docMk/>
          <pc:sldMk cId="24740350" sldId="309"/>
        </pc:sldMkLst>
        <pc:spChg chg="mod">
          <ac:chgData name="B . N Dullewa it19112992" userId="S::it19112992@my.sliit.lk::443b8e41-084c-4d93-89c8-5b989453188e" providerId="AD" clId="Web-{77B2CEC9-5515-88AF-5008-3EF6B824F4DE}" dt="2022-05-22T14:19:00.940" v="15" actId="20577"/>
          <ac:spMkLst>
            <pc:docMk/>
            <pc:sldMk cId="24740350" sldId="309"/>
            <ac:spMk id="810" creationId="{00000000-0000-0000-0000-000000000000}"/>
          </ac:spMkLst>
        </pc:spChg>
        <pc:picChg chg="del">
          <ac:chgData name="B . N Dullewa it19112992" userId="S::it19112992@my.sliit.lk::443b8e41-084c-4d93-89c8-5b989453188e" providerId="AD" clId="Web-{77B2CEC9-5515-88AF-5008-3EF6B824F4DE}" dt="2022-05-22T14:19:11.112" v="16"/>
          <ac:picMkLst>
            <pc:docMk/>
            <pc:sldMk cId="24740350" sldId="309"/>
            <ac:picMk id="16" creationId="{DA062810-091B-0EFB-282F-4B48BD6B08B7}"/>
          </ac:picMkLst>
        </pc:picChg>
      </pc:sldChg>
    </pc:docChg>
  </pc:docChgLst>
  <pc:docChgLst>
    <pc:chgData name="Bandara K.U.R.O.D it19236438" userId="edd38881-4afd-4990-b6f3-b6ccadda91e4" providerId="ADAL" clId="{079C522D-AE5B-40E0-9D78-04B47B3DE274}"/>
    <pc:docChg chg="undo custSel addSld delSld modSld sldOrd">
      <pc:chgData name="Bandara K.U.R.O.D it19236438" userId="edd38881-4afd-4990-b6f3-b6ccadda91e4" providerId="ADAL" clId="{079C522D-AE5B-40E0-9D78-04B47B3DE274}" dt="2022-05-27T04:51:48.935" v="664" actId="14100"/>
      <pc:docMkLst>
        <pc:docMk/>
      </pc:docMkLst>
      <pc:sldChg chg="addSp delSp modSp mod">
        <pc:chgData name="Bandara K.U.R.O.D it19236438" userId="edd38881-4afd-4990-b6f3-b6ccadda91e4" providerId="ADAL" clId="{079C522D-AE5B-40E0-9D78-04B47B3DE274}" dt="2022-05-27T04:44:41.268" v="651" actId="478"/>
        <pc:sldMkLst>
          <pc:docMk/>
          <pc:sldMk cId="0" sldId="263"/>
        </pc:sldMkLst>
        <pc:spChg chg="mod">
          <ac:chgData name="Bandara K.U.R.O.D it19236438" userId="edd38881-4afd-4990-b6f3-b6ccadda91e4" providerId="ADAL" clId="{079C522D-AE5B-40E0-9D78-04B47B3DE274}" dt="2022-05-26T15:20:54.393" v="631" actId="1076"/>
          <ac:spMkLst>
            <pc:docMk/>
            <pc:sldMk cId="0" sldId="263"/>
            <ac:spMk id="19" creationId="{6205B4E6-68A4-2397-0BBC-B1C4921758F3}"/>
          </ac:spMkLst>
        </pc:spChg>
        <pc:spChg chg="add del mod">
          <ac:chgData name="Bandara K.U.R.O.D it19236438" userId="edd38881-4afd-4990-b6f3-b6ccadda91e4" providerId="ADAL" clId="{079C522D-AE5B-40E0-9D78-04B47B3DE274}" dt="2022-05-27T04:44:41.268" v="651" actId="478"/>
          <ac:spMkLst>
            <pc:docMk/>
            <pc:sldMk cId="0" sldId="263"/>
            <ac:spMk id="30" creationId="{98FE0630-6D6E-15E0-1C09-7F3CE6E25170}"/>
          </ac:spMkLst>
        </pc:spChg>
        <pc:picChg chg="add mod">
          <ac:chgData name="Bandara K.U.R.O.D it19236438" userId="edd38881-4afd-4990-b6f3-b6ccadda91e4" providerId="ADAL" clId="{079C522D-AE5B-40E0-9D78-04B47B3DE274}" dt="2022-05-26T15:21:40.716" v="645" actId="1076"/>
          <ac:picMkLst>
            <pc:docMk/>
            <pc:sldMk cId="0" sldId="263"/>
            <ac:picMk id="3" creationId="{21E61E05-3289-4856-1E3B-9C2AA7DB9CF3}"/>
          </ac:picMkLst>
        </pc:picChg>
      </pc:sldChg>
      <pc:sldChg chg="modSp mod ord">
        <pc:chgData name="Bandara K.U.R.O.D it19236438" userId="edd38881-4afd-4990-b6f3-b6ccadda91e4" providerId="ADAL" clId="{079C522D-AE5B-40E0-9D78-04B47B3DE274}" dt="2022-05-22T12:50:59.524" v="325"/>
        <pc:sldMkLst>
          <pc:docMk/>
          <pc:sldMk cId="0" sldId="268"/>
        </pc:sldMkLst>
        <pc:spChg chg="mod">
          <ac:chgData name="Bandara K.U.R.O.D it19236438" userId="edd38881-4afd-4990-b6f3-b6ccadda91e4" providerId="ADAL" clId="{079C522D-AE5B-40E0-9D78-04B47B3DE274}" dt="2022-05-22T12:50:59.524" v="325"/>
          <ac:spMkLst>
            <pc:docMk/>
            <pc:sldMk cId="0" sldId="268"/>
            <ac:spMk id="25" creationId="{E7AFD4E1-C69F-DFBE-5110-1227F2EB13F9}"/>
          </ac:spMkLst>
        </pc:spChg>
        <pc:spChg chg="mod">
          <ac:chgData name="Bandara K.U.R.O.D it19236438" userId="edd38881-4afd-4990-b6f3-b6ccadda91e4" providerId="ADAL" clId="{079C522D-AE5B-40E0-9D78-04B47B3DE274}" dt="2022-05-22T12:26:32.327" v="84" actId="20577"/>
          <ac:spMkLst>
            <pc:docMk/>
            <pc:sldMk cId="0" sldId="268"/>
            <ac:spMk id="832" creationId="{00000000-0000-0000-0000-000000000000}"/>
          </ac:spMkLst>
        </pc:spChg>
      </pc:sldChg>
      <pc:sldChg chg="addSp delSp modSp mod">
        <pc:chgData name="Bandara K.U.R.O.D it19236438" userId="edd38881-4afd-4990-b6f3-b6ccadda91e4" providerId="ADAL" clId="{079C522D-AE5B-40E0-9D78-04B47B3DE274}" dt="2022-05-25T15:22:49.100" v="582"/>
        <pc:sldMkLst>
          <pc:docMk/>
          <pc:sldMk cId="0" sldId="269"/>
        </pc:sldMkLst>
        <pc:spChg chg="add del mod">
          <ac:chgData name="Bandara K.U.R.O.D it19236438" userId="edd38881-4afd-4990-b6f3-b6ccadda91e4" providerId="ADAL" clId="{079C522D-AE5B-40E0-9D78-04B47B3DE274}" dt="2022-05-25T14:57:26.004" v="520" actId="22"/>
          <ac:spMkLst>
            <pc:docMk/>
            <pc:sldMk cId="0" sldId="269"/>
            <ac:spMk id="20" creationId="{E5F4F28D-A5CA-1B9D-EC01-110A34BBB77B}"/>
          </ac:spMkLst>
        </pc:spChg>
        <pc:spChg chg="add del mod">
          <ac:chgData name="Bandara K.U.R.O.D it19236438" userId="edd38881-4afd-4990-b6f3-b6ccadda91e4" providerId="ADAL" clId="{079C522D-AE5B-40E0-9D78-04B47B3DE274}" dt="2022-05-25T14:59:24.692" v="528"/>
          <ac:spMkLst>
            <pc:docMk/>
            <pc:sldMk cId="0" sldId="269"/>
            <ac:spMk id="22" creationId="{3AA864B0-CB78-83BC-F227-44BD48D008CF}"/>
          </ac:spMkLst>
        </pc:spChg>
        <pc:spChg chg="mod">
          <ac:chgData name="Bandara K.U.R.O.D it19236438" userId="edd38881-4afd-4990-b6f3-b6ccadda91e4" providerId="ADAL" clId="{079C522D-AE5B-40E0-9D78-04B47B3DE274}" dt="2022-05-25T15:22:49.100" v="582"/>
          <ac:spMkLst>
            <pc:docMk/>
            <pc:sldMk cId="0" sldId="269"/>
            <ac:spMk id="851" creationId="{00000000-0000-0000-0000-000000000000}"/>
          </ac:spMkLst>
        </pc:spChg>
      </pc:sldChg>
      <pc:sldChg chg="add ord">
        <pc:chgData name="Bandara K.U.R.O.D it19236438" userId="edd38881-4afd-4990-b6f3-b6ccadda91e4" providerId="ADAL" clId="{079C522D-AE5B-40E0-9D78-04B47B3DE274}" dt="2022-05-22T09:02:45.005" v="2"/>
        <pc:sldMkLst>
          <pc:docMk/>
          <pc:sldMk cId="97898628" sldId="305"/>
        </pc:sldMkLst>
      </pc:sldChg>
      <pc:sldChg chg="addSp delSp modSp add mod ord">
        <pc:chgData name="Bandara K.U.R.O.D it19236438" userId="edd38881-4afd-4990-b6f3-b6ccadda91e4" providerId="ADAL" clId="{079C522D-AE5B-40E0-9D78-04B47B3DE274}" dt="2022-05-22T13:57:27.405" v="349" actId="14100"/>
        <pc:sldMkLst>
          <pc:docMk/>
          <pc:sldMk cId="2424715551" sldId="306"/>
        </pc:sldMkLst>
        <pc:spChg chg="mod">
          <ac:chgData name="Bandara K.U.R.O.D it19236438" userId="edd38881-4afd-4990-b6f3-b6ccadda91e4" providerId="ADAL" clId="{079C522D-AE5B-40E0-9D78-04B47B3DE274}" dt="2022-05-22T12:51:13.916" v="328" actId="20577"/>
          <ac:spMkLst>
            <pc:docMk/>
            <pc:sldMk cId="2424715551" sldId="306"/>
            <ac:spMk id="13" creationId="{06AA4171-958A-15B8-B90A-12137AEA2241}"/>
          </ac:spMkLst>
        </pc:spChg>
        <pc:spChg chg="mod">
          <ac:chgData name="Bandara K.U.R.O.D it19236438" userId="edd38881-4afd-4990-b6f3-b6ccadda91e4" providerId="ADAL" clId="{079C522D-AE5B-40E0-9D78-04B47B3DE274}" dt="2022-05-22T12:51:20.873" v="333" actId="20577"/>
          <ac:spMkLst>
            <pc:docMk/>
            <pc:sldMk cId="2424715551" sldId="306"/>
            <ac:spMk id="15" creationId="{2C4E0ECC-EC14-1C6F-B295-765CFFAA4534}"/>
          </ac:spMkLst>
        </pc:spChg>
        <pc:spChg chg="mod">
          <ac:chgData name="Bandara K.U.R.O.D it19236438" userId="edd38881-4afd-4990-b6f3-b6ccadda91e4" providerId="ADAL" clId="{079C522D-AE5B-40E0-9D78-04B47B3DE274}" dt="2022-05-22T12:16:56.671" v="13"/>
          <ac:spMkLst>
            <pc:docMk/>
            <pc:sldMk cId="2424715551" sldId="306"/>
            <ac:spMk id="810" creationId="{00000000-0000-0000-0000-000000000000}"/>
          </ac:spMkLst>
        </pc:spChg>
        <pc:picChg chg="add mod">
          <ac:chgData name="Bandara K.U.R.O.D it19236438" userId="edd38881-4afd-4990-b6f3-b6ccadda91e4" providerId="ADAL" clId="{079C522D-AE5B-40E0-9D78-04B47B3DE274}" dt="2022-05-22T13:57:27.405" v="349" actId="14100"/>
          <ac:picMkLst>
            <pc:docMk/>
            <pc:sldMk cId="2424715551" sldId="306"/>
            <ac:picMk id="16" creationId="{DA062810-091B-0EFB-282F-4B48BD6B08B7}"/>
          </ac:picMkLst>
        </pc:picChg>
        <pc:picChg chg="del">
          <ac:chgData name="Bandara K.U.R.O.D it19236438" userId="edd38881-4afd-4990-b6f3-b6ccadda91e4" providerId="ADAL" clId="{079C522D-AE5B-40E0-9D78-04B47B3DE274}" dt="2022-05-22T13:57:10.189" v="346" actId="478"/>
          <ac:picMkLst>
            <pc:docMk/>
            <pc:sldMk cId="2424715551" sldId="306"/>
            <ac:picMk id="17" creationId="{07CCFD0E-0C99-FBF0-3397-694BE8EA3588}"/>
          </ac:picMkLst>
        </pc:picChg>
      </pc:sldChg>
      <pc:sldChg chg="modSp add mod ord">
        <pc:chgData name="Bandara K.U.R.O.D it19236438" userId="edd38881-4afd-4990-b6f3-b6ccadda91e4" providerId="ADAL" clId="{079C522D-AE5B-40E0-9D78-04B47B3DE274}" dt="2022-05-22T12:50:38.569" v="324" actId="20577"/>
        <pc:sldMkLst>
          <pc:docMk/>
          <pc:sldMk cId="3571411395" sldId="307"/>
        </pc:sldMkLst>
        <pc:spChg chg="mod">
          <ac:chgData name="Bandara K.U.R.O.D it19236438" userId="edd38881-4afd-4990-b6f3-b6ccadda91e4" providerId="ADAL" clId="{079C522D-AE5B-40E0-9D78-04B47B3DE274}" dt="2022-05-22T12:50:38.569" v="324" actId="20577"/>
          <ac:spMkLst>
            <pc:docMk/>
            <pc:sldMk cId="3571411395" sldId="307"/>
            <ac:spMk id="25" creationId="{E7AFD4E1-C69F-DFBE-5110-1227F2EB13F9}"/>
          </ac:spMkLst>
        </pc:spChg>
        <pc:spChg chg="mod">
          <ac:chgData name="Bandara K.U.R.O.D it19236438" userId="edd38881-4afd-4990-b6f3-b6ccadda91e4" providerId="ADAL" clId="{079C522D-AE5B-40E0-9D78-04B47B3DE274}" dt="2022-05-22T12:47:25.083" v="235" actId="20577"/>
          <ac:spMkLst>
            <pc:docMk/>
            <pc:sldMk cId="3571411395" sldId="307"/>
            <ac:spMk id="832" creationId="{00000000-0000-0000-0000-000000000000}"/>
          </ac:spMkLst>
        </pc:spChg>
      </pc:sldChg>
      <pc:sldChg chg="addSp delSp modSp add mod ord">
        <pc:chgData name="Bandara K.U.R.O.D it19236438" userId="edd38881-4afd-4990-b6f3-b6ccadda91e4" providerId="ADAL" clId="{079C522D-AE5B-40E0-9D78-04B47B3DE274}" dt="2022-05-27T04:45:12.753" v="654" actId="478"/>
        <pc:sldMkLst>
          <pc:docMk/>
          <pc:sldMk cId="269969388" sldId="308"/>
        </pc:sldMkLst>
        <pc:spChg chg="mod">
          <ac:chgData name="Bandara K.U.R.O.D it19236438" userId="edd38881-4afd-4990-b6f3-b6ccadda91e4" providerId="ADAL" clId="{079C522D-AE5B-40E0-9D78-04B47B3DE274}" dt="2022-05-22T12:52:02.774" v="337"/>
          <ac:spMkLst>
            <pc:docMk/>
            <pc:sldMk cId="269969388" sldId="308"/>
            <ac:spMk id="25" creationId="{E7AFD4E1-C69F-DFBE-5110-1227F2EB13F9}"/>
          </ac:spMkLst>
        </pc:spChg>
        <pc:picChg chg="del">
          <ac:chgData name="Bandara K.U.R.O.D it19236438" userId="edd38881-4afd-4990-b6f3-b6ccadda91e4" providerId="ADAL" clId="{079C522D-AE5B-40E0-9D78-04B47B3DE274}" dt="2022-05-27T04:45:12.753" v="654" actId="478"/>
          <ac:picMkLst>
            <pc:docMk/>
            <pc:sldMk cId="269969388" sldId="308"/>
            <ac:picMk id="2" creationId="{6A09D8B7-D342-52DB-8C62-4B057701F5AB}"/>
          </ac:picMkLst>
        </pc:picChg>
        <pc:picChg chg="del">
          <ac:chgData name="Bandara K.U.R.O.D it19236438" userId="edd38881-4afd-4990-b6f3-b6ccadda91e4" providerId="ADAL" clId="{079C522D-AE5B-40E0-9D78-04B47B3DE274}" dt="2022-05-22T13:55:46.427" v="338" actId="478"/>
          <ac:picMkLst>
            <pc:docMk/>
            <pc:sldMk cId="269969388" sldId="308"/>
            <ac:picMk id="3" creationId="{49BFE4AC-5916-B7FC-C5F4-3E4F31BCD786}"/>
          </ac:picMkLst>
        </pc:picChg>
        <pc:picChg chg="del">
          <ac:chgData name="Bandara K.U.R.O.D it19236438" userId="edd38881-4afd-4990-b6f3-b6ccadda91e4" providerId="ADAL" clId="{079C522D-AE5B-40E0-9D78-04B47B3DE274}" dt="2022-05-27T04:45:08.738" v="652" actId="478"/>
          <ac:picMkLst>
            <pc:docMk/>
            <pc:sldMk cId="269969388" sldId="308"/>
            <ac:picMk id="3" creationId="{F677E668-F51D-B7AF-46B5-91FA81527FB0}"/>
          </ac:picMkLst>
        </pc:picChg>
        <pc:picChg chg="add mod">
          <ac:chgData name="Bandara K.U.R.O.D it19236438" userId="edd38881-4afd-4990-b6f3-b6ccadda91e4" providerId="ADAL" clId="{079C522D-AE5B-40E0-9D78-04B47B3DE274}" dt="2022-05-22T13:56:21.779" v="344" actId="14100"/>
          <ac:picMkLst>
            <pc:docMk/>
            <pc:sldMk cId="269969388" sldId="308"/>
            <ac:picMk id="4" creationId="{049CFC3B-34EF-7644-6A48-3078429CCF4F}"/>
          </ac:picMkLst>
        </pc:picChg>
        <pc:picChg chg="del">
          <ac:chgData name="Bandara K.U.R.O.D it19236438" userId="edd38881-4afd-4990-b6f3-b6ccadda91e4" providerId="ADAL" clId="{079C522D-AE5B-40E0-9D78-04B47B3DE274}" dt="2022-05-27T04:45:10.832" v="653" actId="478"/>
          <ac:picMkLst>
            <pc:docMk/>
            <pc:sldMk cId="269969388" sldId="308"/>
            <ac:picMk id="5" creationId="{9773ECE7-026F-2A90-3A30-88EF3E81E7A3}"/>
          </ac:picMkLst>
        </pc:picChg>
      </pc:sldChg>
      <pc:sldChg chg="modSp mod">
        <pc:chgData name="Bandara K.U.R.O.D it19236438" userId="edd38881-4afd-4990-b6f3-b6ccadda91e4" providerId="ADAL" clId="{079C522D-AE5B-40E0-9D78-04B47B3DE274}" dt="2022-05-25T15:23:06.969" v="584"/>
        <pc:sldMkLst>
          <pc:docMk/>
          <pc:sldMk cId="604161811" sldId="317"/>
        </pc:sldMkLst>
        <pc:spChg chg="mod">
          <ac:chgData name="Bandara K.U.R.O.D it19236438" userId="edd38881-4afd-4990-b6f3-b6ccadda91e4" providerId="ADAL" clId="{079C522D-AE5B-40E0-9D78-04B47B3DE274}" dt="2022-05-25T15:23:06.969" v="584"/>
          <ac:spMkLst>
            <pc:docMk/>
            <pc:sldMk cId="604161811" sldId="317"/>
            <ac:spMk id="851" creationId="{00000000-0000-0000-0000-000000000000}"/>
          </ac:spMkLst>
        </pc:spChg>
      </pc:sldChg>
      <pc:sldChg chg="modSp mod">
        <pc:chgData name="Bandara K.U.R.O.D it19236438" userId="edd38881-4afd-4990-b6f3-b6ccadda91e4" providerId="ADAL" clId="{079C522D-AE5B-40E0-9D78-04B47B3DE274}" dt="2022-05-25T15:22:57.406" v="583"/>
        <pc:sldMkLst>
          <pc:docMk/>
          <pc:sldMk cId="4125796032" sldId="318"/>
        </pc:sldMkLst>
        <pc:spChg chg="mod">
          <ac:chgData name="Bandara K.U.R.O.D it19236438" userId="edd38881-4afd-4990-b6f3-b6ccadda91e4" providerId="ADAL" clId="{079C522D-AE5B-40E0-9D78-04B47B3DE274}" dt="2022-05-25T15:22:57.406" v="583"/>
          <ac:spMkLst>
            <pc:docMk/>
            <pc:sldMk cId="4125796032" sldId="318"/>
            <ac:spMk id="851" creationId="{00000000-0000-0000-0000-000000000000}"/>
          </ac:spMkLst>
        </pc:spChg>
      </pc:sldChg>
      <pc:sldChg chg="addSp delSp modSp mod">
        <pc:chgData name="Bandara K.U.R.O.D it19236438" userId="edd38881-4afd-4990-b6f3-b6ccadda91e4" providerId="ADAL" clId="{079C522D-AE5B-40E0-9D78-04B47B3DE274}" dt="2022-05-25T15:24:09.183" v="588"/>
        <pc:sldMkLst>
          <pc:docMk/>
          <pc:sldMk cId="1617571151" sldId="319"/>
        </pc:sldMkLst>
        <pc:spChg chg="add mod">
          <ac:chgData name="Bandara K.U.R.O.D it19236438" userId="edd38881-4afd-4990-b6f3-b6ccadda91e4" providerId="ADAL" clId="{079C522D-AE5B-40E0-9D78-04B47B3DE274}" dt="2022-05-25T14:31:34.733" v="494" actId="1076"/>
          <ac:spMkLst>
            <pc:docMk/>
            <pc:sldMk cId="1617571151" sldId="319"/>
            <ac:spMk id="36" creationId="{972739E1-32BC-DD4C-60A5-EE34EB49DACC}"/>
          </ac:spMkLst>
        </pc:spChg>
        <pc:spChg chg="mod">
          <ac:chgData name="Bandara K.U.R.O.D it19236438" userId="edd38881-4afd-4990-b6f3-b6ccadda91e4" providerId="ADAL" clId="{079C522D-AE5B-40E0-9D78-04B47B3DE274}" dt="2022-05-25T15:24:09.183" v="588"/>
          <ac:spMkLst>
            <pc:docMk/>
            <pc:sldMk cId="1617571151" sldId="319"/>
            <ac:spMk id="851" creationId="{00000000-0000-0000-0000-000000000000}"/>
          </ac:spMkLst>
        </pc:spChg>
        <pc:grpChg chg="del">
          <ac:chgData name="Bandara K.U.R.O.D it19236438" userId="edd38881-4afd-4990-b6f3-b6ccadda91e4" providerId="ADAL" clId="{079C522D-AE5B-40E0-9D78-04B47B3DE274}" dt="2022-05-25T14:30:29.576" v="484" actId="478"/>
          <ac:grpSpMkLst>
            <pc:docMk/>
            <pc:sldMk cId="1617571151" sldId="319"/>
            <ac:grpSpMk id="2" creationId="{2A8CE06A-A2B4-4D0E-DF92-EF09FF52A27F}"/>
          </ac:grpSpMkLst>
        </pc:grpChg>
        <pc:grpChg chg="del">
          <ac:chgData name="Bandara K.U.R.O.D it19236438" userId="edd38881-4afd-4990-b6f3-b6ccadda91e4" providerId="ADAL" clId="{079C522D-AE5B-40E0-9D78-04B47B3DE274}" dt="2022-05-25T14:30:31.912" v="485" actId="478"/>
          <ac:grpSpMkLst>
            <pc:docMk/>
            <pc:sldMk cId="1617571151" sldId="319"/>
            <ac:grpSpMk id="9" creationId="{CB5C2DEF-29D3-716E-78BF-0EBCFFEE3377}"/>
          </ac:grpSpMkLst>
        </pc:grpChg>
        <pc:grpChg chg="del">
          <ac:chgData name="Bandara K.U.R.O.D it19236438" userId="edd38881-4afd-4990-b6f3-b6ccadda91e4" providerId="ADAL" clId="{079C522D-AE5B-40E0-9D78-04B47B3DE274}" dt="2022-05-25T14:30:34.013" v="486" actId="478"/>
          <ac:grpSpMkLst>
            <pc:docMk/>
            <pc:sldMk cId="1617571151" sldId="319"/>
            <ac:grpSpMk id="17" creationId="{EA04225D-7563-1FFC-8806-13A92875513D}"/>
          </ac:grpSpMkLst>
        </pc:grpChg>
        <pc:grpChg chg="del">
          <ac:chgData name="Bandara K.U.R.O.D it19236438" userId="edd38881-4afd-4990-b6f3-b6ccadda91e4" providerId="ADAL" clId="{079C522D-AE5B-40E0-9D78-04B47B3DE274}" dt="2022-05-25T14:30:26.865" v="483" actId="478"/>
          <ac:grpSpMkLst>
            <pc:docMk/>
            <pc:sldMk cId="1617571151" sldId="319"/>
            <ac:grpSpMk id="22" creationId="{08D99E1E-A46D-F791-71B3-2A4CE72869AC}"/>
          </ac:grpSpMkLst>
        </pc:grpChg>
        <pc:picChg chg="add mod">
          <ac:chgData name="Bandara K.U.R.O.D it19236438" userId="edd38881-4afd-4990-b6f3-b6ccadda91e4" providerId="ADAL" clId="{079C522D-AE5B-40E0-9D78-04B47B3DE274}" dt="2022-05-25T14:22:56.157" v="471" actId="1035"/>
          <ac:picMkLst>
            <pc:docMk/>
            <pc:sldMk cId="1617571151" sldId="319"/>
            <ac:picMk id="10" creationId="{B3934B68-569A-F159-545F-092F35BA21D2}"/>
          </ac:picMkLst>
        </pc:picChg>
        <pc:picChg chg="add mod">
          <ac:chgData name="Bandara K.U.R.O.D it19236438" userId="edd38881-4afd-4990-b6f3-b6ccadda91e4" providerId="ADAL" clId="{079C522D-AE5B-40E0-9D78-04B47B3DE274}" dt="2022-05-25T14:29:17.416" v="482" actId="14100"/>
          <ac:picMkLst>
            <pc:docMk/>
            <pc:sldMk cId="1617571151" sldId="319"/>
            <ac:picMk id="23" creationId="{17A4C4C7-E013-E617-DFA2-829491696F84}"/>
          </ac:picMkLst>
        </pc:picChg>
        <pc:picChg chg="add del">
          <ac:chgData name="Bandara K.U.R.O.D it19236438" userId="edd38881-4afd-4990-b6f3-b6ccadda91e4" providerId="ADAL" clId="{079C522D-AE5B-40E0-9D78-04B47B3DE274}" dt="2022-05-25T14:30:38.386" v="488" actId="22"/>
          <ac:picMkLst>
            <pc:docMk/>
            <pc:sldMk cId="1617571151" sldId="319"/>
            <ac:picMk id="31" creationId="{D9EEA47D-660F-110E-7B37-F2C608D1D7B8}"/>
          </ac:picMkLst>
        </pc:picChg>
        <pc:picChg chg="add del">
          <ac:chgData name="Bandara K.U.R.O.D it19236438" userId="edd38881-4afd-4990-b6f3-b6ccadda91e4" providerId="ADAL" clId="{079C522D-AE5B-40E0-9D78-04B47B3DE274}" dt="2022-05-25T14:30:50.752" v="490" actId="478"/>
          <ac:picMkLst>
            <pc:docMk/>
            <pc:sldMk cId="1617571151" sldId="319"/>
            <ac:picMk id="33" creationId="{53AE7CAD-BD1B-69EC-8BDA-7BAFE6B5B0F3}"/>
          </ac:picMkLst>
        </pc:picChg>
        <pc:cxnChg chg="mod">
          <ac:chgData name="Bandara K.U.R.O.D it19236438" userId="edd38881-4afd-4990-b6f3-b6ccadda91e4" providerId="ADAL" clId="{079C522D-AE5B-40E0-9D78-04B47B3DE274}" dt="2022-05-25T14:30:29.576" v="484" actId="478"/>
          <ac:cxnSpMkLst>
            <pc:docMk/>
            <pc:sldMk cId="1617571151" sldId="319"/>
            <ac:cxnSpMk id="7" creationId="{27169F95-0A89-1DB4-4823-3F2882D2E1DA}"/>
          </ac:cxnSpMkLst>
        </pc:cxnChg>
      </pc:sldChg>
      <pc:sldChg chg="addSp delSp modSp mod">
        <pc:chgData name="Bandara K.U.R.O.D it19236438" userId="edd38881-4afd-4990-b6f3-b6ccadda91e4" providerId="ADAL" clId="{079C522D-AE5B-40E0-9D78-04B47B3DE274}" dt="2022-05-27T04:51:48.935" v="664" actId="14100"/>
        <pc:sldMkLst>
          <pc:docMk/>
          <pc:sldMk cId="572834422" sldId="320"/>
        </pc:sldMkLst>
        <pc:spChg chg="add mod">
          <ac:chgData name="Bandara K.U.R.O.D it19236438" userId="edd38881-4afd-4990-b6f3-b6ccadda91e4" providerId="ADAL" clId="{079C522D-AE5B-40E0-9D78-04B47B3DE274}" dt="2022-05-25T14:31:09.658" v="492" actId="1076"/>
          <ac:spMkLst>
            <pc:docMk/>
            <pc:sldMk cId="572834422" sldId="320"/>
            <ac:spMk id="35" creationId="{5664D192-A4D2-A301-A3FD-38A2154837E3}"/>
          </ac:spMkLst>
        </pc:spChg>
        <pc:spChg chg="mod">
          <ac:chgData name="Bandara K.U.R.O.D it19236438" userId="edd38881-4afd-4990-b6f3-b6ccadda91e4" providerId="ADAL" clId="{079C522D-AE5B-40E0-9D78-04B47B3DE274}" dt="2022-05-25T15:24:03.241" v="587"/>
          <ac:spMkLst>
            <pc:docMk/>
            <pc:sldMk cId="572834422" sldId="320"/>
            <ac:spMk id="851" creationId="{00000000-0000-0000-0000-000000000000}"/>
          </ac:spMkLst>
        </pc:spChg>
        <pc:picChg chg="add mod">
          <ac:chgData name="Bandara K.U.R.O.D it19236438" userId="edd38881-4afd-4990-b6f3-b6ccadda91e4" providerId="ADAL" clId="{079C522D-AE5B-40E0-9D78-04B47B3DE274}" dt="2022-05-27T04:51:48.935" v="664" actId="14100"/>
          <ac:picMkLst>
            <pc:docMk/>
            <pc:sldMk cId="572834422" sldId="320"/>
            <ac:picMk id="3" creationId="{CADEC5F8-2135-B1D7-4458-02A105133044}"/>
          </ac:picMkLst>
        </pc:picChg>
        <pc:picChg chg="add mod">
          <ac:chgData name="Bandara K.U.R.O.D it19236438" userId="edd38881-4afd-4990-b6f3-b6ccadda91e4" providerId="ADAL" clId="{079C522D-AE5B-40E0-9D78-04B47B3DE274}" dt="2022-05-25T15:10:28.576" v="576" actId="1076"/>
          <ac:picMkLst>
            <pc:docMk/>
            <pc:sldMk cId="572834422" sldId="320"/>
            <ac:picMk id="11" creationId="{F2FEEA12-92F8-2785-4589-FD6E3DE8918C}"/>
          </ac:picMkLst>
        </pc:picChg>
        <pc:picChg chg="add del mod">
          <ac:chgData name="Bandara K.U.R.O.D it19236438" userId="edd38881-4afd-4990-b6f3-b6ccadda91e4" providerId="ADAL" clId="{079C522D-AE5B-40E0-9D78-04B47B3DE274}" dt="2022-05-27T04:50:04.973" v="655" actId="478"/>
          <ac:picMkLst>
            <pc:docMk/>
            <pc:sldMk cId="572834422" sldId="320"/>
            <ac:picMk id="27" creationId="{F6088A0E-60F4-DE78-C37A-CAE2C483D723}"/>
          </ac:picMkLst>
        </pc:picChg>
      </pc:sldChg>
      <pc:sldChg chg="addSp modSp mod">
        <pc:chgData name="Bandara K.U.R.O.D it19236438" userId="edd38881-4afd-4990-b6f3-b6ccadda91e4" providerId="ADAL" clId="{079C522D-AE5B-40E0-9D78-04B47B3DE274}" dt="2022-05-25T15:23:30.284" v="586"/>
        <pc:sldMkLst>
          <pc:docMk/>
          <pc:sldMk cId="2544083742" sldId="321"/>
        </pc:sldMkLst>
        <pc:spChg chg="add mod">
          <ac:chgData name="Bandara K.U.R.O.D it19236438" userId="edd38881-4afd-4990-b6f3-b6ccadda91e4" providerId="ADAL" clId="{079C522D-AE5B-40E0-9D78-04B47B3DE274}" dt="2022-05-25T06:21:00.824" v="459" actId="1076"/>
          <ac:spMkLst>
            <pc:docMk/>
            <pc:sldMk cId="2544083742" sldId="321"/>
            <ac:spMk id="19" creationId="{6E7E8420-7C48-A99F-CC44-FF9BF5DDEF01}"/>
          </ac:spMkLst>
        </pc:spChg>
        <pc:spChg chg="mod">
          <ac:chgData name="Bandara K.U.R.O.D it19236438" userId="edd38881-4afd-4990-b6f3-b6ccadda91e4" providerId="ADAL" clId="{079C522D-AE5B-40E0-9D78-04B47B3DE274}" dt="2022-05-25T15:23:30.284" v="586"/>
          <ac:spMkLst>
            <pc:docMk/>
            <pc:sldMk cId="2544083742" sldId="321"/>
            <ac:spMk id="851" creationId="{00000000-0000-0000-0000-000000000000}"/>
          </ac:spMkLst>
        </pc:spChg>
        <pc:picChg chg="add mod">
          <ac:chgData name="Bandara K.U.R.O.D it19236438" userId="edd38881-4afd-4990-b6f3-b6ccadda91e4" providerId="ADAL" clId="{079C522D-AE5B-40E0-9D78-04B47B3DE274}" dt="2022-05-25T15:10:12.354" v="575" actId="1035"/>
          <ac:picMkLst>
            <pc:docMk/>
            <pc:sldMk cId="2544083742" sldId="321"/>
            <ac:picMk id="18" creationId="{F3998644-D527-6B92-D002-D58B62112126}"/>
          </ac:picMkLst>
        </pc:picChg>
      </pc:sldChg>
      <pc:sldChg chg="addSp modSp mod">
        <pc:chgData name="Bandara K.U.R.O.D it19236438" userId="edd38881-4afd-4990-b6f3-b6ccadda91e4" providerId="ADAL" clId="{079C522D-AE5B-40E0-9D78-04B47B3DE274}" dt="2022-05-25T15:23:19.107" v="585"/>
        <pc:sldMkLst>
          <pc:docMk/>
          <pc:sldMk cId="1147771675" sldId="322"/>
        </pc:sldMkLst>
        <pc:spChg chg="add mod">
          <ac:chgData name="Bandara K.U.R.O.D it19236438" userId="edd38881-4afd-4990-b6f3-b6ccadda91e4" providerId="ADAL" clId="{079C522D-AE5B-40E0-9D78-04B47B3DE274}" dt="2022-05-25T06:20:41.554" v="457" actId="1076"/>
          <ac:spMkLst>
            <pc:docMk/>
            <pc:sldMk cId="1147771675" sldId="322"/>
            <ac:spMk id="19" creationId="{1DA13688-5BF7-FB61-1FDD-DAEFA03AAEB7}"/>
          </ac:spMkLst>
        </pc:spChg>
        <pc:spChg chg="mod">
          <ac:chgData name="Bandara K.U.R.O.D it19236438" userId="edd38881-4afd-4990-b6f3-b6ccadda91e4" providerId="ADAL" clId="{079C522D-AE5B-40E0-9D78-04B47B3DE274}" dt="2022-05-25T15:23:19.107" v="585"/>
          <ac:spMkLst>
            <pc:docMk/>
            <pc:sldMk cId="1147771675" sldId="322"/>
            <ac:spMk id="851" creationId="{00000000-0000-0000-0000-000000000000}"/>
          </ac:spMkLst>
        </pc:spChg>
        <pc:picChg chg="add mod">
          <ac:chgData name="Bandara K.U.R.O.D it19236438" userId="edd38881-4afd-4990-b6f3-b6ccadda91e4" providerId="ADAL" clId="{079C522D-AE5B-40E0-9D78-04B47B3DE274}" dt="2022-05-24T18:04:23.511" v="367" actId="1036"/>
          <ac:picMkLst>
            <pc:docMk/>
            <pc:sldMk cId="1147771675" sldId="322"/>
            <ac:picMk id="4" creationId="{61B71F80-F18E-3AF9-92AF-8E4926D4BEE8}"/>
          </ac:picMkLst>
        </pc:picChg>
      </pc:sldChg>
      <pc:sldChg chg="modSp mod">
        <pc:chgData name="Bandara K.U.R.O.D it19236438" userId="edd38881-4afd-4990-b6f3-b6ccadda91e4" providerId="ADAL" clId="{079C522D-AE5B-40E0-9D78-04B47B3DE274}" dt="2022-05-25T15:24:50.260" v="593"/>
        <pc:sldMkLst>
          <pc:docMk/>
          <pc:sldMk cId="2976791817" sldId="323"/>
        </pc:sldMkLst>
        <pc:spChg chg="mod">
          <ac:chgData name="Bandara K.U.R.O.D it19236438" userId="edd38881-4afd-4990-b6f3-b6ccadda91e4" providerId="ADAL" clId="{079C522D-AE5B-40E0-9D78-04B47B3DE274}" dt="2022-05-25T15:24:50.260" v="593"/>
          <ac:spMkLst>
            <pc:docMk/>
            <pc:sldMk cId="2976791817" sldId="323"/>
            <ac:spMk id="851" creationId="{00000000-0000-0000-0000-000000000000}"/>
          </ac:spMkLst>
        </pc:spChg>
      </pc:sldChg>
      <pc:sldChg chg="modSp mod">
        <pc:chgData name="Bandara K.U.R.O.D it19236438" userId="edd38881-4afd-4990-b6f3-b6ccadda91e4" providerId="ADAL" clId="{079C522D-AE5B-40E0-9D78-04B47B3DE274}" dt="2022-05-25T15:24:45.053" v="592"/>
        <pc:sldMkLst>
          <pc:docMk/>
          <pc:sldMk cId="2708548059" sldId="324"/>
        </pc:sldMkLst>
        <pc:spChg chg="mod">
          <ac:chgData name="Bandara K.U.R.O.D it19236438" userId="edd38881-4afd-4990-b6f3-b6ccadda91e4" providerId="ADAL" clId="{079C522D-AE5B-40E0-9D78-04B47B3DE274}" dt="2022-05-25T15:24:45.053" v="592"/>
          <ac:spMkLst>
            <pc:docMk/>
            <pc:sldMk cId="2708548059" sldId="324"/>
            <ac:spMk id="851" creationId="{00000000-0000-0000-0000-000000000000}"/>
          </ac:spMkLst>
        </pc:spChg>
      </pc:sldChg>
      <pc:sldChg chg="modSp mod">
        <pc:chgData name="Bandara K.U.R.O.D it19236438" userId="edd38881-4afd-4990-b6f3-b6ccadda91e4" providerId="ADAL" clId="{079C522D-AE5B-40E0-9D78-04B47B3DE274}" dt="2022-05-25T15:24:36.701" v="591"/>
        <pc:sldMkLst>
          <pc:docMk/>
          <pc:sldMk cId="3819656889" sldId="325"/>
        </pc:sldMkLst>
        <pc:spChg chg="mod">
          <ac:chgData name="Bandara K.U.R.O.D it19236438" userId="edd38881-4afd-4990-b6f3-b6ccadda91e4" providerId="ADAL" clId="{079C522D-AE5B-40E0-9D78-04B47B3DE274}" dt="2022-05-25T15:24:36.701" v="591"/>
          <ac:spMkLst>
            <pc:docMk/>
            <pc:sldMk cId="3819656889" sldId="325"/>
            <ac:spMk id="851" creationId="{00000000-0000-0000-0000-000000000000}"/>
          </ac:spMkLst>
        </pc:spChg>
      </pc:sldChg>
      <pc:sldChg chg="modSp mod">
        <pc:chgData name="Bandara K.U.R.O.D it19236438" userId="edd38881-4afd-4990-b6f3-b6ccadda91e4" providerId="ADAL" clId="{079C522D-AE5B-40E0-9D78-04B47B3DE274}" dt="2022-05-25T15:24:28.090" v="590"/>
        <pc:sldMkLst>
          <pc:docMk/>
          <pc:sldMk cId="3966507023" sldId="326"/>
        </pc:sldMkLst>
        <pc:spChg chg="mod">
          <ac:chgData name="Bandara K.U.R.O.D it19236438" userId="edd38881-4afd-4990-b6f3-b6ccadda91e4" providerId="ADAL" clId="{079C522D-AE5B-40E0-9D78-04B47B3DE274}" dt="2022-05-25T15:24:28.090" v="590"/>
          <ac:spMkLst>
            <pc:docMk/>
            <pc:sldMk cId="3966507023" sldId="326"/>
            <ac:spMk id="851" creationId="{00000000-0000-0000-0000-000000000000}"/>
          </ac:spMkLst>
        </pc:spChg>
      </pc:sldChg>
      <pc:sldChg chg="del">
        <pc:chgData name="Bandara K.U.R.O.D it19236438" userId="edd38881-4afd-4990-b6f3-b6ccadda91e4" providerId="ADAL" clId="{079C522D-AE5B-40E0-9D78-04B47B3DE274}" dt="2022-05-25T15:09:26.340" v="572" actId="2696"/>
        <pc:sldMkLst>
          <pc:docMk/>
          <pc:sldMk cId="3612935527" sldId="328"/>
        </pc:sldMkLst>
      </pc:sldChg>
      <pc:sldChg chg="addSp delSp modSp mod ord">
        <pc:chgData name="Bandara K.U.R.O.D it19236438" userId="edd38881-4afd-4990-b6f3-b6ccadda91e4" providerId="ADAL" clId="{079C522D-AE5B-40E0-9D78-04B47B3DE274}" dt="2022-05-26T13:12:24.196" v="629" actId="1076"/>
        <pc:sldMkLst>
          <pc:docMk/>
          <pc:sldMk cId="4248516337" sldId="329"/>
        </pc:sldMkLst>
        <pc:spChg chg="mod">
          <ac:chgData name="Bandara K.U.R.O.D it19236438" userId="edd38881-4afd-4990-b6f3-b6ccadda91e4" providerId="ADAL" clId="{079C522D-AE5B-40E0-9D78-04B47B3DE274}" dt="2022-05-26T13:08:53.215" v="612" actId="20577"/>
          <ac:spMkLst>
            <pc:docMk/>
            <pc:sldMk cId="4248516337" sldId="329"/>
            <ac:spMk id="6" creationId="{1275936E-AB05-FFAE-D9E8-5E4E17E2DA55}"/>
          </ac:spMkLst>
        </pc:spChg>
        <pc:spChg chg="mod">
          <ac:chgData name="Bandara K.U.R.O.D it19236438" userId="edd38881-4afd-4990-b6f3-b6ccadda91e4" providerId="ADAL" clId="{079C522D-AE5B-40E0-9D78-04B47B3DE274}" dt="2022-05-26T13:08:57.033" v="614" actId="20577"/>
          <ac:spMkLst>
            <pc:docMk/>
            <pc:sldMk cId="4248516337" sldId="329"/>
            <ac:spMk id="20" creationId="{27D91BF2-CD34-B168-4BAF-273D84603E90}"/>
          </ac:spMkLst>
        </pc:spChg>
        <pc:spChg chg="mod">
          <ac:chgData name="Bandara K.U.R.O.D it19236438" userId="edd38881-4afd-4990-b6f3-b6ccadda91e4" providerId="ADAL" clId="{079C522D-AE5B-40E0-9D78-04B47B3DE274}" dt="2022-05-25T15:09:43.196" v="573" actId="6549"/>
          <ac:spMkLst>
            <pc:docMk/>
            <pc:sldMk cId="4248516337" sldId="329"/>
            <ac:spMk id="21" creationId="{92A345EF-5635-D175-2D73-5EADB224508A}"/>
          </ac:spMkLst>
        </pc:spChg>
        <pc:spChg chg="mod">
          <ac:chgData name="Bandara K.U.R.O.D it19236438" userId="edd38881-4afd-4990-b6f3-b6ccadda91e4" providerId="ADAL" clId="{079C522D-AE5B-40E0-9D78-04B47B3DE274}" dt="2022-05-26T13:08:40.673" v="608"/>
          <ac:spMkLst>
            <pc:docMk/>
            <pc:sldMk cId="4248516337" sldId="329"/>
            <ac:spMk id="22" creationId="{BF19D3B6-6681-3B55-2FE1-EDF1736EE6F5}"/>
          </ac:spMkLst>
        </pc:spChg>
        <pc:graphicFrameChg chg="add del mod">
          <ac:chgData name="Bandara K.U.R.O.D it19236438" userId="edd38881-4afd-4990-b6f3-b6ccadda91e4" providerId="ADAL" clId="{079C522D-AE5B-40E0-9D78-04B47B3DE274}" dt="2022-05-26T13:09:16.598" v="617" actId="478"/>
          <ac:graphicFrameMkLst>
            <pc:docMk/>
            <pc:sldMk cId="4248516337" sldId="329"/>
            <ac:graphicFrameMk id="21" creationId="{B104CE88-68F2-CB2A-5C09-D14E41FF94D0}"/>
          </ac:graphicFrameMkLst>
        </pc:graphicFrameChg>
        <pc:graphicFrameChg chg="add del mod">
          <ac:chgData name="Bandara K.U.R.O.D it19236438" userId="edd38881-4afd-4990-b6f3-b6ccadda91e4" providerId="ADAL" clId="{079C522D-AE5B-40E0-9D78-04B47B3DE274}" dt="2022-05-26T13:11:13.641" v="619" actId="478"/>
          <ac:graphicFrameMkLst>
            <pc:docMk/>
            <pc:sldMk cId="4248516337" sldId="329"/>
            <ac:graphicFrameMk id="32" creationId="{A735490C-DD8F-9289-F3C3-55DB4567CD0E}"/>
          </ac:graphicFrameMkLst>
        </pc:graphicFrameChg>
        <pc:graphicFrameChg chg="add del mod">
          <ac:chgData name="Bandara K.U.R.O.D it19236438" userId="edd38881-4afd-4990-b6f3-b6ccadda91e4" providerId="ADAL" clId="{079C522D-AE5B-40E0-9D78-04B47B3DE274}" dt="2022-05-26T13:11:57.749" v="622" actId="478"/>
          <ac:graphicFrameMkLst>
            <pc:docMk/>
            <pc:sldMk cId="4248516337" sldId="329"/>
            <ac:graphicFrameMk id="33" creationId="{0E96B8A2-5031-4A25-D486-E96A8F6CB930}"/>
          </ac:graphicFrameMkLst>
        </pc:graphicFrameChg>
        <pc:graphicFrameChg chg="add mod">
          <ac:chgData name="Bandara K.U.R.O.D it19236438" userId="edd38881-4afd-4990-b6f3-b6ccadda91e4" providerId="ADAL" clId="{079C522D-AE5B-40E0-9D78-04B47B3DE274}" dt="2022-05-26T13:12:24.196" v="629" actId="1076"/>
          <ac:graphicFrameMkLst>
            <pc:docMk/>
            <pc:sldMk cId="4248516337" sldId="329"/>
            <ac:graphicFrameMk id="34" creationId="{34712FF4-3C8D-AA34-A330-69FA7F19633B}"/>
          </ac:graphicFrameMkLst>
        </pc:graphicFrameChg>
        <pc:picChg chg="del">
          <ac:chgData name="Bandara K.U.R.O.D it19236438" userId="edd38881-4afd-4990-b6f3-b6ccadda91e4" providerId="ADAL" clId="{079C522D-AE5B-40E0-9D78-04B47B3DE274}" dt="2022-05-26T13:11:15.813" v="620" actId="478"/>
          <ac:picMkLst>
            <pc:docMk/>
            <pc:sldMk cId="4248516337" sldId="329"/>
            <ac:picMk id="2" creationId="{A21B669B-BA3E-B4D9-92F7-F10D36CAD679}"/>
          </ac:picMkLst>
        </pc:picChg>
      </pc:sldChg>
      <pc:sldChg chg="modSp mod">
        <pc:chgData name="Bandara K.U.R.O.D it19236438" userId="edd38881-4afd-4990-b6f3-b6ccadda91e4" providerId="ADAL" clId="{079C522D-AE5B-40E0-9D78-04B47B3DE274}" dt="2022-05-25T15:22:31.185" v="581"/>
        <pc:sldMkLst>
          <pc:docMk/>
          <pc:sldMk cId="1791000032" sldId="336"/>
        </pc:sldMkLst>
        <pc:spChg chg="mod">
          <ac:chgData name="Bandara K.U.R.O.D it19236438" userId="edd38881-4afd-4990-b6f3-b6ccadda91e4" providerId="ADAL" clId="{079C522D-AE5B-40E0-9D78-04B47B3DE274}" dt="2022-05-25T15:22:31.185" v="581"/>
          <ac:spMkLst>
            <pc:docMk/>
            <pc:sldMk cId="1791000032" sldId="336"/>
            <ac:spMk id="851" creationId="{00000000-0000-0000-0000-000000000000}"/>
          </ac:spMkLst>
        </pc:spChg>
      </pc:sldChg>
      <pc:sldChg chg="addSp delSp modSp mod">
        <pc:chgData name="Bandara K.U.R.O.D it19236438" userId="edd38881-4afd-4990-b6f3-b6ccadda91e4" providerId="ADAL" clId="{079C522D-AE5B-40E0-9D78-04B47B3DE274}" dt="2022-05-25T15:22:19.042" v="580" actId="478"/>
        <pc:sldMkLst>
          <pc:docMk/>
          <pc:sldMk cId="3709359189" sldId="337"/>
        </pc:sldMkLst>
        <pc:spChg chg="add del mod">
          <ac:chgData name="Bandara K.U.R.O.D it19236438" userId="edd38881-4afd-4990-b6f3-b6ccadda91e4" providerId="ADAL" clId="{079C522D-AE5B-40E0-9D78-04B47B3DE274}" dt="2022-05-25T15:22:19.042" v="580" actId="478"/>
          <ac:spMkLst>
            <pc:docMk/>
            <pc:sldMk cId="3709359189" sldId="337"/>
            <ac:spMk id="21" creationId="{F5655A60-7A5F-E1A6-A483-2304F09885D2}"/>
          </ac:spMkLst>
        </pc:spChg>
        <pc:spChg chg="mod">
          <ac:chgData name="Bandara K.U.R.O.D it19236438" userId="edd38881-4afd-4990-b6f3-b6ccadda91e4" providerId="ADAL" clId="{079C522D-AE5B-40E0-9D78-04B47B3DE274}" dt="2022-05-25T14:57:46.476" v="522"/>
          <ac:spMkLst>
            <pc:docMk/>
            <pc:sldMk cId="3709359189" sldId="337"/>
            <ac:spMk id="851" creationId="{00000000-0000-0000-0000-000000000000}"/>
          </ac:spMkLst>
        </pc:spChg>
      </pc:sldChg>
      <pc:sldChg chg="modSp mod">
        <pc:chgData name="Bandara K.U.R.O.D it19236438" userId="edd38881-4afd-4990-b6f3-b6ccadda91e4" providerId="ADAL" clId="{079C522D-AE5B-40E0-9D78-04B47B3DE274}" dt="2022-05-25T15:24:55.570" v="594"/>
        <pc:sldMkLst>
          <pc:docMk/>
          <pc:sldMk cId="3319479457" sldId="340"/>
        </pc:sldMkLst>
        <pc:spChg chg="mod">
          <ac:chgData name="Bandara K.U.R.O.D it19236438" userId="edd38881-4afd-4990-b6f3-b6ccadda91e4" providerId="ADAL" clId="{079C522D-AE5B-40E0-9D78-04B47B3DE274}" dt="2022-05-25T15:24:55.570" v="594"/>
          <ac:spMkLst>
            <pc:docMk/>
            <pc:sldMk cId="3319479457" sldId="340"/>
            <ac:spMk id="851" creationId="{00000000-0000-0000-0000-000000000000}"/>
          </ac:spMkLst>
        </pc:spChg>
      </pc:sldChg>
      <pc:sldChg chg="del ord">
        <pc:chgData name="Bandara K.U.R.O.D it19236438" userId="edd38881-4afd-4990-b6f3-b6ccadda91e4" providerId="ADAL" clId="{079C522D-AE5B-40E0-9D78-04B47B3DE274}" dt="2022-05-25T15:06:52.523" v="565" actId="2696"/>
        <pc:sldMkLst>
          <pc:docMk/>
          <pc:sldMk cId="518749701" sldId="342"/>
        </pc:sldMkLst>
      </pc:sldChg>
      <pc:sldChg chg="addSp modSp">
        <pc:chgData name="Bandara K.U.R.O.D it19236438" userId="edd38881-4afd-4990-b6f3-b6ccadda91e4" providerId="ADAL" clId="{079C522D-AE5B-40E0-9D78-04B47B3DE274}" dt="2022-05-26T18:13:33.865" v="649"/>
        <pc:sldMkLst>
          <pc:docMk/>
          <pc:sldMk cId="4210749310" sldId="343"/>
        </pc:sldMkLst>
        <pc:spChg chg="add mod">
          <ac:chgData name="Bandara K.U.R.O.D it19236438" userId="edd38881-4afd-4990-b6f3-b6ccadda91e4" providerId="ADAL" clId="{079C522D-AE5B-40E0-9D78-04B47B3DE274}" dt="2022-05-26T18:13:20.334" v="648"/>
          <ac:spMkLst>
            <pc:docMk/>
            <pc:sldMk cId="4210749310" sldId="343"/>
            <ac:spMk id="7" creationId="{2BC5341F-88A2-8EC5-322B-4F11EA21AE50}"/>
          </ac:spMkLst>
        </pc:spChg>
        <pc:spChg chg="add mod">
          <ac:chgData name="Bandara K.U.R.O.D it19236438" userId="edd38881-4afd-4990-b6f3-b6ccadda91e4" providerId="ADAL" clId="{079C522D-AE5B-40E0-9D78-04B47B3DE274}" dt="2022-05-26T18:13:33.865" v="649"/>
          <ac:spMkLst>
            <pc:docMk/>
            <pc:sldMk cId="4210749310" sldId="343"/>
            <ac:spMk id="8" creationId="{85337B23-2653-58A0-A063-E0F1E064BB43}"/>
          </ac:spMkLst>
        </pc:spChg>
      </pc:sldChg>
      <pc:sldChg chg="addSp delSp modSp add mod">
        <pc:chgData name="Bandara K.U.R.O.D it19236438" userId="edd38881-4afd-4990-b6f3-b6ccadda91e4" providerId="ADAL" clId="{079C522D-AE5B-40E0-9D78-04B47B3DE274}" dt="2022-05-25T15:24:14.810" v="589"/>
        <pc:sldMkLst>
          <pc:docMk/>
          <pc:sldMk cId="2416079775" sldId="344"/>
        </pc:sldMkLst>
        <pc:spChg chg="mod">
          <ac:chgData name="Bandara K.U.R.O.D it19236438" userId="edd38881-4afd-4990-b6f3-b6ccadda91e4" providerId="ADAL" clId="{079C522D-AE5B-40E0-9D78-04B47B3DE274}" dt="2022-05-25T15:24:14.810" v="589"/>
          <ac:spMkLst>
            <pc:docMk/>
            <pc:sldMk cId="2416079775" sldId="344"/>
            <ac:spMk id="851" creationId="{00000000-0000-0000-0000-000000000000}"/>
          </ac:spMkLst>
        </pc:spChg>
        <pc:picChg chg="add mod">
          <ac:chgData name="Bandara K.U.R.O.D it19236438" userId="edd38881-4afd-4990-b6f3-b6ccadda91e4" providerId="ADAL" clId="{079C522D-AE5B-40E0-9D78-04B47B3DE274}" dt="2022-05-25T14:33:32.465" v="516" actId="14100"/>
          <ac:picMkLst>
            <pc:docMk/>
            <pc:sldMk cId="2416079775" sldId="344"/>
            <ac:picMk id="3" creationId="{39D23671-F65F-4DC4-1E80-781CF70FA77F}"/>
          </ac:picMkLst>
        </pc:picChg>
        <pc:picChg chg="add mod">
          <ac:chgData name="Bandara K.U.R.O.D it19236438" userId="edd38881-4afd-4990-b6f3-b6ccadda91e4" providerId="ADAL" clId="{079C522D-AE5B-40E0-9D78-04B47B3DE274}" dt="2022-05-25T14:33:10.889" v="509" actId="1076"/>
          <ac:picMkLst>
            <pc:docMk/>
            <pc:sldMk cId="2416079775" sldId="344"/>
            <ac:picMk id="5" creationId="{7079C637-B73E-72AC-2867-181FB8CBA11E}"/>
          </ac:picMkLst>
        </pc:picChg>
        <pc:picChg chg="del mod">
          <ac:chgData name="Bandara K.U.R.O.D it19236438" userId="edd38881-4afd-4990-b6f3-b6ccadda91e4" providerId="ADAL" clId="{079C522D-AE5B-40E0-9D78-04B47B3DE274}" dt="2022-05-25T14:32:58.903" v="504" actId="478"/>
          <ac:picMkLst>
            <pc:docMk/>
            <pc:sldMk cId="2416079775" sldId="344"/>
            <ac:picMk id="10" creationId="{B3934B68-569A-F159-545F-092F35BA21D2}"/>
          </ac:picMkLst>
        </pc:picChg>
        <pc:picChg chg="del">
          <ac:chgData name="Bandara K.U.R.O.D it19236438" userId="edd38881-4afd-4990-b6f3-b6ccadda91e4" providerId="ADAL" clId="{079C522D-AE5B-40E0-9D78-04B47B3DE274}" dt="2022-05-25T14:32:10.835" v="500" actId="478"/>
          <ac:picMkLst>
            <pc:docMk/>
            <pc:sldMk cId="2416079775" sldId="344"/>
            <ac:picMk id="23" creationId="{17A4C4C7-E013-E617-DFA2-829491696F84}"/>
          </ac:picMkLst>
        </pc:picChg>
      </pc:sldChg>
      <pc:sldChg chg="ord">
        <pc:chgData name="Bandara K.U.R.O.D it19236438" userId="edd38881-4afd-4990-b6f3-b6ccadda91e4" providerId="ADAL" clId="{079C522D-AE5B-40E0-9D78-04B47B3DE274}" dt="2022-05-25T15:08:40.601" v="568"/>
        <pc:sldMkLst>
          <pc:docMk/>
          <pc:sldMk cId="3708331130" sldId="345"/>
        </pc:sldMkLst>
      </pc:sldChg>
      <pc:sldChg chg="add">
        <pc:chgData name="Bandara K.U.R.O.D it19236438" userId="edd38881-4afd-4990-b6f3-b6ccadda91e4" providerId="ADAL" clId="{079C522D-AE5B-40E0-9D78-04B47B3DE274}" dt="2022-05-25T15:08:30.170" v="566" actId="2890"/>
        <pc:sldMkLst>
          <pc:docMk/>
          <pc:sldMk cId="29784398" sldId="346"/>
        </pc:sldMkLst>
      </pc:sldChg>
      <pc:sldChg chg="add">
        <pc:chgData name="Bandara K.U.R.O.D it19236438" userId="edd38881-4afd-4990-b6f3-b6ccadda91e4" providerId="ADAL" clId="{079C522D-AE5B-40E0-9D78-04B47B3DE274}" dt="2022-05-25T15:09:02.244" v="569" actId="2890"/>
        <pc:sldMkLst>
          <pc:docMk/>
          <pc:sldMk cId="1118058832" sldId="347"/>
        </pc:sldMkLst>
      </pc:sldChg>
      <pc:sldChg chg="add">
        <pc:chgData name="Bandara K.U.R.O.D it19236438" userId="edd38881-4afd-4990-b6f3-b6ccadda91e4" providerId="ADAL" clId="{079C522D-AE5B-40E0-9D78-04B47B3DE274}" dt="2022-05-26T13:07:13.135" v="595" actId="2890"/>
        <pc:sldMkLst>
          <pc:docMk/>
          <pc:sldMk cId="1354877338" sldId="351"/>
        </pc:sldMkLst>
      </pc:sldChg>
    </pc:docChg>
  </pc:docChgLst>
  <pc:docChgLst>
    <pc:chgData name="R.M.S.Dananjani it19121734" userId="05edca85-125b-4027-9922-e398e1f2564c" providerId="ADAL" clId="{26661688-7E6B-4BCE-87B9-40BBE07F7BC3}"/>
    <pc:docChg chg="undo redo custSel addSld delSld modSld">
      <pc:chgData name="R.M.S.Dananjani it19121734" userId="05edca85-125b-4027-9922-e398e1f2564c" providerId="ADAL" clId="{26661688-7E6B-4BCE-87B9-40BBE07F7BC3}" dt="2022-05-26T17:35:19.536" v="826" actId="1076"/>
      <pc:docMkLst>
        <pc:docMk/>
      </pc:docMkLst>
      <pc:sldChg chg="modSp mod">
        <pc:chgData name="R.M.S.Dananjani it19121734" userId="05edca85-125b-4027-9922-e398e1f2564c" providerId="ADAL" clId="{26661688-7E6B-4BCE-87B9-40BBE07F7BC3}" dt="2022-05-26T12:17:17.914" v="724" actId="255"/>
        <pc:sldMkLst>
          <pc:docMk/>
          <pc:sldMk cId="0" sldId="261"/>
        </pc:sldMkLst>
        <pc:spChg chg="mod">
          <ac:chgData name="R.M.S.Dananjani it19121734" userId="05edca85-125b-4027-9922-e398e1f2564c" providerId="ADAL" clId="{26661688-7E6B-4BCE-87B9-40BBE07F7BC3}" dt="2022-05-26T12:17:17.914" v="724" actId="255"/>
          <ac:spMkLst>
            <pc:docMk/>
            <pc:sldMk cId="0" sldId="261"/>
            <ac:spMk id="618" creationId="{00000000-0000-0000-0000-000000000000}"/>
          </ac:spMkLst>
        </pc:spChg>
      </pc:sldChg>
      <pc:sldChg chg="addSp delSp modSp mod">
        <pc:chgData name="R.M.S.Dananjani it19121734" userId="05edca85-125b-4027-9922-e398e1f2564c" providerId="ADAL" clId="{26661688-7E6B-4BCE-87B9-40BBE07F7BC3}" dt="2022-05-25T15:15:03.824" v="611" actId="478"/>
        <pc:sldMkLst>
          <pc:docMk/>
          <pc:sldMk cId="0" sldId="262"/>
        </pc:sldMkLst>
        <pc:spChg chg="add del mod">
          <ac:chgData name="R.M.S.Dananjani it19121734" userId="05edca85-125b-4027-9922-e398e1f2564c" providerId="ADAL" clId="{26661688-7E6B-4BCE-87B9-40BBE07F7BC3}" dt="2022-05-25T15:08:58.706" v="549" actId="478"/>
          <ac:spMkLst>
            <pc:docMk/>
            <pc:sldMk cId="0" sldId="262"/>
            <ac:spMk id="3" creationId="{B94A14D0-6E2A-2DE8-17DE-BE9F475FB828}"/>
          </ac:spMkLst>
        </pc:spChg>
        <pc:spChg chg="add del mod">
          <ac:chgData name="R.M.S.Dananjani it19121734" userId="05edca85-125b-4027-9922-e398e1f2564c" providerId="ADAL" clId="{26661688-7E6B-4BCE-87B9-40BBE07F7BC3}" dt="2022-05-25T15:09:19.557" v="557" actId="478"/>
          <ac:spMkLst>
            <pc:docMk/>
            <pc:sldMk cId="0" sldId="262"/>
            <ac:spMk id="5" creationId="{98116609-371E-EB98-1F3B-0406A5CD53BD}"/>
          </ac:spMkLst>
        </pc:spChg>
        <pc:spChg chg="add del mod">
          <ac:chgData name="R.M.S.Dananjani it19121734" userId="05edca85-125b-4027-9922-e398e1f2564c" providerId="ADAL" clId="{26661688-7E6B-4BCE-87B9-40BBE07F7BC3}" dt="2022-05-25T15:09:16.495" v="556" actId="478"/>
          <ac:spMkLst>
            <pc:docMk/>
            <pc:sldMk cId="0" sldId="262"/>
            <ac:spMk id="7" creationId="{92517884-AABB-DB10-885A-53EEE3E38757}"/>
          </ac:spMkLst>
        </pc:spChg>
        <pc:spChg chg="del">
          <ac:chgData name="R.M.S.Dananjani it19121734" userId="05edca85-125b-4027-9922-e398e1f2564c" providerId="ADAL" clId="{26661688-7E6B-4BCE-87B9-40BBE07F7BC3}" dt="2022-05-25T15:08:55.956" v="548" actId="478"/>
          <ac:spMkLst>
            <pc:docMk/>
            <pc:sldMk cId="0" sldId="262"/>
            <ac:spMk id="651" creationId="{00000000-0000-0000-0000-000000000000}"/>
          </ac:spMkLst>
        </pc:spChg>
        <pc:spChg chg="del mod">
          <ac:chgData name="R.M.S.Dananjani it19121734" userId="05edca85-125b-4027-9922-e398e1f2564c" providerId="ADAL" clId="{26661688-7E6B-4BCE-87B9-40BBE07F7BC3}" dt="2022-05-25T15:09:09.444" v="553" actId="478"/>
          <ac:spMkLst>
            <pc:docMk/>
            <pc:sldMk cId="0" sldId="262"/>
            <ac:spMk id="652" creationId="{00000000-0000-0000-0000-000000000000}"/>
          </ac:spMkLst>
        </pc:spChg>
        <pc:spChg chg="mod">
          <ac:chgData name="R.M.S.Dananjani it19121734" userId="05edca85-125b-4027-9922-e398e1f2564c" providerId="ADAL" clId="{26661688-7E6B-4BCE-87B9-40BBE07F7BC3}" dt="2022-05-25T15:14:20.136" v="609" actId="255"/>
          <ac:spMkLst>
            <pc:docMk/>
            <pc:sldMk cId="0" sldId="262"/>
            <ac:spMk id="653" creationId="{00000000-0000-0000-0000-000000000000}"/>
          </ac:spMkLst>
        </pc:spChg>
        <pc:spChg chg="del">
          <ac:chgData name="R.M.S.Dananjani it19121734" userId="05edca85-125b-4027-9922-e398e1f2564c" providerId="ADAL" clId="{26661688-7E6B-4BCE-87B9-40BBE07F7BC3}" dt="2022-05-25T15:09:12.428" v="554" actId="478"/>
          <ac:spMkLst>
            <pc:docMk/>
            <pc:sldMk cId="0" sldId="262"/>
            <ac:spMk id="654" creationId="{00000000-0000-0000-0000-000000000000}"/>
          </ac:spMkLst>
        </pc:spChg>
        <pc:spChg chg="mod">
          <ac:chgData name="R.M.S.Dananjani it19121734" userId="05edca85-125b-4027-9922-e398e1f2564c" providerId="ADAL" clId="{26661688-7E6B-4BCE-87B9-40BBE07F7BC3}" dt="2022-05-25T15:09:43.112" v="561" actId="1076"/>
          <ac:spMkLst>
            <pc:docMk/>
            <pc:sldMk cId="0" sldId="262"/>
            <ac:spMk id="686" creationId="{00000000-0000-0000-0000-000000000000}"/>
          </ac:spMkLst>
        </pc:spChg>
        <pc:spChg chg="del">
          <ac:chgData name="R.M.S.Dananjani it19121734" userId="05edca85-125b-4027-9922-e398e1f2564c" providerId="ADAL" clId="{26661688-7E6B-4BCE-87B9-40BBE07F7BC3}" dt="2022-05-25T15:09:51.906" v="563" actId="478"/>
          <ac:spMkLst>
            <pc:docMk/>
            <pc:sldMk cId="0" sldId="262"/>
            <ac:spMk id="689" creationId="{00000000-0000-0000-0000-000000000000}"/>
          </ac:spMkLst>
        </pc:spChg>
        <pc:grpChg chg="add del mod">
          <ac:chgData name="R.M.S.Dananjani it19121734" userId="05edca85-125b-4027-9922-e398e1f2564c" providerId="ADAL" clId="{26661688-7E6B-4BCE-87B9-40BBE07F7BC3}" dt="2022-05-25T15:15:03.824" v="611" actId="478"/>
          <ac:grpSpMkLst>
            <pc:docMk/>
            <pc:sldMk cId="0" sldId="262"/>
            <ac:grpSpMk id="655" creationId="{00000000-0000-0000-0000-000000000000}"/>
          </ac:grpSpMkLst>
        </pc:grpChg>
        <pc:grpChg chg="del">
          <ac:chgData name="R.M.S.Dananjani it19121734" userId="05edca85-125b-4027-9922-e398e1f2564c" providerId="ADAL" clId="{26661688-7E6B-4BCE-87B9-40BBE07F7BC3}" dt="2022-05-25T15:10:09.429" v="568" actId="478"/>
          <ac:grpSpMkLst>
            <pc:docMk/>
            <pc:sldMk cId="0" sldId="262"/>
            <ac:grpSpMk id="688" creationId="{00000000-0000-0000-0000-000000000000}"/>
          </ac:grpSpMkLst>
        </pc:grpChg>
        <pc:grpChg chg="del">
          <ac:chgData name="R.M.S.Dananjani it19121734" userId="05edca85-125b-4027-9922-e398e1f2564c" providerId="ADAL" clId="{26661688-7E6B-4BCE-87B9-40BBE07F7BC3}" dt="2022-05-25T15:09:14.451" v="555" actId="478"/>
          <ac:grpSpMkLst>
            <pc:docMk/>
            <pc:sldMk cId="0" sldId="262"/>
            <ac:grpSpMk id="693" creationId="{00000000-0000-0000-0000-000000000000}"/>
          </ac:grpSpMkLst>
        </pc:grpChg>
        <pc:grpChg chg="del">
          <ac:chgData name="R.M.S.Dananjani it19121734" userId="05edca85-125b-4027-9922-e398e1f2564c" providerId="ADAL" clId="{26661688-7E6B-4BCE-87B9-40BBE07F7BC3}" dt="2022-05-25T15:09:00.752" v="550" actId="478"/>
          <ac:grpSpMkLst>
            <pc:docMk/>
            <pc:sldMk cId="0" sldId="262"/>
            <ac:grpSpMk id="697" creationId="{00000000-0000-0000-0000-000000000000}"/>
          </ac:grpSpMkLst>
        </pc:grpChg>
        <pc:picChg chg="add mod">
          <ac:chgData name="R.M.S.Dananjani it19121734" userId="05edca85-125b-4027-9922-e398e1f2564c" providerId="ADAL" clId="{26661688-7E6B-4BCE-87B9-40BBE07F7BC3}" dt="2022-05-25T15:10:41.703" v="574" actId="1076"/>
          <ac:picMkLst>
            <pc:docMk/>
            <pc:sldMk cId="0" sldId="262"/>
            <ac:picMk id="11" creationId="{0F4C56A8-B85F-BCF1-20E2-310D837A58F9}"/>
          </ac:picMkLst>
        </pc:picChg>
        <pc:cxnChg chg="mod">
          <ac:chgData name="R.M.S.Dananjani it19121734" userId="05edca85-125b-4027-9922-e398e1f2564c" providerId="ADAL" clId="{26661688-7E6B-4BCE-87B9-40BBE07F7BC3}" dt="2022-05-25T15:10:18.807" v="570" actId="14100"/>
          <ac:cxnSpMkLst>
            <pc:docMk/>
            <pc:sldMk cId="0" sldId="262"/>
            <ac:cxnSpMk id="687" creationId="{00000000-0000-0000-0000-000000000000}"/>
          </ac:cxnSpMkLst>
        </pc:cxnChg>
        <pc:cxnChg chg="del">
          <ac:chgData name="R.M.S.Dananjani it19121734" userId="05edca85-125b-4027-9922-e398e1f2564c" providerId="ADAL" clId="{26661688-7E6B-4BCE-87B9-40BBE07F7BC3}" dt="2022-05-25T15:10:09.429" v="568" actId="478"/>
          <ac:cxnSpMkLst>
            <pc:docMk/>
            <pc:sldMk cId="0" sldId="262"/>
            <ac:cxnSpMk id="691" creationId="{00000000-0000-0000-0000-000000000000}"/>
          </ac:cxnSpMkLst>
        </pc:cxnChg>
      </pc:sldChg>
      <pc:sldChg chg="addSp delSp modSp del mod">
        <pc:chgData name="R.M.S.Dananjani it19121734" userId="05edca85-125b-4027-9922-e398e1f2564c" providerId="ADAL" clId="{26661688-7E6B-4BCE-87B9-40BBE07F7BC3}" dt="2022-05-26T12:20:51.280" v="725" actId="2696"/>
        <pc:sldMkLst>
          <pc:docMk/>
          <pc:sldMk cId="0" sldId="264"/>
        </pc:sldMkLst>
        <pc:spChg chg="add del mod">
          <ac:chgData name="R.M.S.Dananjani it19121734" userId="05edca85-125b-4027-9922-e398e1f2564c" providerId="ADAL" clId="{26661688-7E6B-4BCE-87B9-40BBE07F7BC3}" dt="2022-05-25T15:02:06.910" v="360" actId="478"/>
          <ac:spMkLst>
            <pc:docMk/>
            <pc:sldMk cId="0" sldId="264"/>
            <ac:spMk id="3" creationId="{841CE843-477E-0758-673E-FF2372C1F701}"/>
          </ac:spMkLst>
        </pc:spChg>
        <pc:spChg chg="add del mod">
          <ac:chgData name="R.M.S.Dananjani it19121734" userId="05edca85-125b-4027-9922-e398e1f2564c" providerId="ADAL" clId="{26661688-7E6B-4BCE-87B9-40BBE07F7BC3}" dt="2022-05-25T15:01:45.074" v="353" actId="478"/>
          <ac:spMkLst>
            <pc:docMk/>
            <pc:sldMk cId="0" sldId="264"/>
            <ac:spMk id="5" creationId="{72C6C3D4-8519-9E3C-F484-065510AC6F42}"/>
          </ac:spMkLst>
        </pc:spChg>
        <pc:spChg chg="add del mod">
          <ac:chgData name="R.M.S.Dananjani it19121734" userId="05edca85-125b-4027-9922-e398e1f2564c" providerId="ADAL" clId="{26661688-7E6B-4BCE-87B9-40BBE07F7BC3}" dt="2022-05-25T15:01:55.475" v="357" actId="478"/>
          <ac:spMkLst>
            <pc:docMk/>
            <pc:sldMk cId="0" sldId="264"/>
            <ac:spMk id="7" creationId="{BA7DF68C-B90D-3023-D3CA-5FF9944FCF86}"/>
          </ac:spMkLst>
        </pc:spChg>
        <pc:spChg chg="add del mod">
          <ac:chgData name="R.M.S.Dananjani it19121734" userId="05edca85-125b-4027-9922-e398e1f2564c" providerId="ADAL" clId="{26661688-7E6B-4BCE-87B9-40BBE07F7BC3}" dt="2022-05-25T15:02:00.401" v="359" actId="478"/>
          <ac:spMkLst>
            <pc:docMk/>
            <pc:sldMk cId="0" sldId="264"/>
            <ac:spMk id="9" creationId="{5210A661-63CD-B1BD-2AD1-E2957664790D}"/>
          </ac:spMkLst>
        </pc:spChg>
        <pc:spChg chg="add del mod">
          <ac:chgData name="R.M.S.Dananjani it19121734" userId="05edca85-125b-4027-9922-e398e1f2564c" providerId="ADAL" clId="{26661688-7E6B-4BCE-87B9-40BBE07F7BC3}" dt="2022-05-25T15:02:11.767" v="362" actId="478"/>
          <ac:spMkLst>
            <pc:docMk/>
            <pc:sldMk cId="0" sldId="264"/>
            <ac:spMk id="11" creationId="{9538A973-7242-C80F-69AC-269689FD801F}"/>
          </ac:spMkLst>
        </pc:spChg>
        <pc:spChg chg="add del mod">
          <ac:chgData name="R.M.S.Dananjani it19121734" userId="05edca85-125b-4027-9922-e398e1f2564c" providerId="ADAL" clId="{26661688-7E6B-4BCE-87B9-40BBE07F7BC3}" dt="2022-05-25T15:02:20.272" v="365" actId="478"/>
          <ac:spMkLst>
            <pc:docMk/>
            <pc:sldMk cId="0" sldId="264"/>
            <ac:spMk id="13" creationId="{4CF068AA-E535-1B92-B347-6D2843A5A332}"/>
          </ac:spMkLst>
        </pc:spChg>
        <pc:spChg chg="add del mod">
          <ac:chgData name="R.M.S.Dananjani it19121734" userId="05edca85-125b-4027-9922-e398e1f2564c" providerId="ADAL" clId="{26661688-7E6B-4BCE-87B9-40BBE07F7BC3}" dt="2022-05-25T15:02:27.360" v="367" actId="478"/>
          <ac:spMkLst>
            <pc:docMk/>
            <pc:sldMk cId="0" sldId="264"/>
            <ac:spMk id="15" creationId="{E8A95DB8-2184-1B7D-5633-4BED87A1F946}"/>
          </ac:spMkLst>
        </pc:spChg>
        <pc:spChg chg="add del mod">
          <ac:chgData name="R.M.S.Dananjani it19121734" userId="05edca85-125b-4027-9922-e398e1f2564c" providerId="ADAL" clId="{26661688-7E6B-4BCE-87B9-40BBE07F7BC3}" dt="2022-05-25T15:02:33.097" v="369" actId="478"/>
          <ac:spMkLst>
            <pc:docMk/>
            <pc:sldMk cId="0" sldId="264"/>
            <ac:spMk id="17" creationId="{A543E9C6-C211-2685-0D15-8D174CADA0C8}"/>
          </ac:spMkLst>
        </pc:spChg>
        <pc:spChg chg="del">
          <ac:chgData name="R.M.S.Dananjani it19121734" userId="05edca85-125b-4027-9922-e398e1f2564c" providerId="ADAL" clId="{26661688-7E6B-4BCE-87B9-40BBE07F7BC3}" dt="2022-05-25T15:02:22.602" v="366" actId="478"/>
          <ac:spMkLst>
            <pc:docMk/>
            <pc:sldMk cId="0" sldId="264"/>
            <ac:spMk id="726" creationId="{00000000-0000-0000-0000-000000000000}"/>
          </ac:spMkLst>
        </pc:spChg>
        <pc:spChg chg="del">
          <ac:chgData name="R.M.S.Dananjani it19121734" userId="05edca85-125b-4027-9922-e398e1f2564c" providerId="ADAL" clId="{26661688-7E6B-4BCE-87B9-40BBE07F7BC3}" dt="2022-05-25T15:02:30.984" v="368" actId="478"/>
          <ac:spMkLst>
            <pc:docMk/>
            <pc:sldMk cId="0" sldId="264"/>
            <ac:spMk id="727" creationId="{00000000-0000-0000-0000-000000000000}"/>
          </ac:spMkLst>
        </pc:spChg>
        <pc:spChg chg="mod">
          <ac:chgData name="R.M.S.Dananjani it19121734" userId="05edca85-125b-4027-9922-e398e1f2564c" providerId="ADAL" clId="{26661688-7E6B-4BCE-87B9-40BBE07F7BC3}" dt="2022-05-26T06:50:28.635" v="723" actId="20577"/>
          <ac:spMkLst>
            <pc:docMk/>
            <pc:sldMk cId="0" sldId="264"/>
            <ac:spMk id="728" creationId="{00000000-0000-0000-0000-000000000000}"/>
          </ac:spMkLst>
        </pc:spChg>
        <pc:spChg chg="del mod">
          <ac:chgData name="R.M.S.Dananjani it19121734" userId="05edca85-125b-4027-9922-e398e1f2564c" providerId="ADAL" clId="{26661688-7E6B-4BCE-87B9-40BBE07F7BC3}" dt="2022-05-25T15:01:37.318" v="351" actId="478"/>
          <ac:spMkLst>
            <pc:docMk/>
            <pc:sldMk cId="0" sldId="264"/>
            <ac:spMk id="729" creationId="{00000000-0000-0000-0000-000000000000}"/>
          </ac:spMkLst>
        </pc:spChg>
        <pc:spChg chg="del">
          <ac:chgData name="R.M.S.Dananjani it19121734" userId="05edca85-125b-4027-9922-e398e1f2564c" providerId="ADAL" clId="{26661688-7E6B-4BCE-87B9-40BBE07F7BC3}" dt="2022-05-25T15:02:09.639" v="361" actId="478"/>
          <ac:spMkLst>
            <pc:docMk/>
            <pc:sldMk cId="0" sldId="264"/>
            <ac:spMk id="730" creationId="{00000000-0000-0000-0000-000000000000}"/>
          </ac:spMkLst>
        </pc:spChg>
        <pc:spChg chg="del mod">
          <ac:chgData name="R.M.S.Dananjani it19121734" userId="05edca85-125b-4027-9922-e398e1f2564c" providerId="ADAL" clId="{26661688-7E6B-4BCE-87B9-40BBE07F7BC3}" dt="2022-05-25T15:02:16.088" v="364" actId="478"/>
          <ac:spMkLst>
            <pc:docMk/>
            <pc:sldMk cId="0" sldId="264"/>
            <ac:spMk id="731" creationId="{00000000-0000-0000-0000-000000000000}"/>
          </ac:spMkLst>
        </pc:spChg>
        <pc:spChg chg="del">
          <ac:chgData name="R.M.S.Dananjani it19121734" userId="05edca85-125b-4027-9922-e398e1f2564c" providerId="ADAL" clId="{26661688-7E6B-4BCE-87B9-40BBE07F7BC3}" dt="2022-05-25T15:01:42.375" v="352" actId="478"/>
          <ac:spMkLst>
            <pc:docMk/>
            <pc:sldMk cId="0" sldId="264"/>
            <ac:spMk id="732" creationId="{00000000-0000-0000-0000-000000000000}"/>
          </ac:spMkLst>
        </pc:spChg>
        <pc:spChg chg="del mod">
          <ac:chgData name="R.M.S.Dananjani it19121734" userId="05edca85-125b-4027-9922-e398e1f2564c" providerId="ADAL" clId="{26661688-7E6B-4BCE-87B9-40BBE07F7BC3}" dt="2022-05-25T15:01:52.488" v="356" actId="478"/>
          <ac:spMkLst>
            <pc:docMk/>
            <pc:sldMk cId="0" sldId="264"/>
            <ac:spMk id="733" creationId="{00000000-0000-0000-0000-000000000000}"/>
          </ac:spMkLst>
        </pc:spChg>
        <pc:spChg chg="del">
          <ac:chgData name="R.M.S.Dananjani it19121734" userId="05edca85-125b-4027-9922-e398e1f2564c" providerId="ADAL" clId="{26661688-7E6B-4BCE-87B9-40BBE07F7BC3}" dt="2022-05-25T15:01:58.523" v="358" actId="478"/>
          <ac:spMkLst>
            <pc:docMk/>
            <pc:sldMk cId="0" sldId="264"/>
            <ac:spMk id="734" creationId="{00000000-0000-0000-0000-000000000000}"/>
          </ac:spMkLst>
        </pc:spChg>
        <pc:spChg chg="mod">
          <ac:chgData name="R.M.S.Dananjani it19121734" userId="05edca85-125b-4027-9922-e398e1f2564c" providerId="ADAL" clId="{26661688-7E6B-4BCE-87B9-40BBE07F7BC3}" dt="2022-05-25T15:02:55.781" v="383" actId="20577"/>
          <ac:spMkLst>
            <pc:docMk/>
            <pc:sldMk cId="0" sldId="264"/>
            <ac:spMk id="735" creationId="{00000000-0000-0000-0000-000000000000}"/>
          </ac:spMkLst>
        </pc:spChg>
        <pc:grpChg chg="del">
          <ac:chgData name="R.M.S.Dananjani it19121734" userId="05edca85-125b-4027-9922-e398e1f2564c" providerId="ADAL" clId="{26661688-7E6B-4BCE-87B9-40BBE07F7BC3}" dt="2022-05-25T15:01:32.529" v="349" actId="478"/>
          <ac:grpSpMkLst>
            <pc:docMk/>
            <pc:sldMk cId="0" sldId="264"/>
            <ac:grpSpMk id="736" creationId="{00000000-0000-0000-0000-000000000000}"/>
          </ac:grpSpMkLst>
        </pc:grpChg>
        <pc:grpChg chg="del">
          <ac:chgData name="R.M.S.Dananjani it19121734" userId="05edca85-125b-4027-9922-e398e1f2564c" providerId="ADAL" clId="{26661688-7E6B-4BCE-87B9-40BBE07F7BC3}" dt="2022-05-25T15:01:47.169" v="354" actId="478"/>
          <ac:grpSpMkLst>
            <pc:docMk/>
            <pc:sldMk cId="0" sldId="264"/>
            <ac:grpSpMk id="744" creationId="{00000000-0000-0000-0000-000000000000}"/>
          </ac:grpSpMkLst>
        </pc:grpChg>
      </pc:sldChg>
      <pc:sldChg chg="modSp mod">
        <pc:chgData name="R.M.S.Dananjani it19121734" userId="05edca85-125b-4027-9922-e398e1f2564c" providerId="ADAL" clId="{26661688-7E6B-4BCE-87B9-40BBE07F7BC3}" dt="2022-05-25T14:49:35.837" v="300" actId="255"/>
        <pc:sldMkLst>
          <pc:docMk/>
          <pc:sldMk cId="0" sldId="266"/>
        </pc:sldMkLst>
        <pc:spChg chg="mod">
          <ac:chgData name="R.M.S.Dananjani it19121734" userId="05edca85-125b-4027-9922-e398e1f2564c" providerId="ADAL" clId="{26661688-7E6B-4BCE-87B9-40BBE07F7BC3}" dt="2022-05-25T14:49:35.837" v="300" actId="255"/>
          <ac:spMkLst>
            <pc:docMk/>
            <pc:sldMk cId="0" sldId="266"/>
            <ac:spMk id="772" creationId="{00000000-0000-0000-0000-000000000000}"/>
          </ac:spMkLst>
        </pc:spChg>
      </pc:sldChg>
      <pc:sldChg chg="modSp mod">
        <pc:chgData name="R.M.S.Dananjani it19121734" userId="05edca85-125b-4027-9922-e398e1f2564c" providerId="ADAL" clId="{26661688-7E6B-4BCE-87B9-40BBE07F7BC3}" dt="2022-05-23T18:20:28.770" v="102" actId="20577"/>
        <pc:sldMkLst>
          <pc:docMk/>
          <pc:sldMk cId="2529569328" sldId="312"/>
        </pc:sldMkLst>
        <pc:spChg chg="mod">
          <ac:chgData name="R.M.S.Dananjani it19121734" userId="05edca85-125b-4027-9922-e398e1f2564c" providerId="ADAL" clId="{26661688-7E6B-4BCE-87B9-40BBE07F7BC3}" dt="2022-05-23T18:20:28.770" v="102" actId="20577"/>
          <ac:spMkLst>
            <pc:docMk/>
            <pc:sldMk cId="2529569328" sldId="312"/>
            <ac:spMk id="19" creationId="{6205B4E6-68A4-2397-0BBC-B1C4921758F3}"/>
          </ac:spMkLst>
        </pc:spChg>
        <pc:spChg chg="mod">
          <ac:chgData name="R.M.S.Dananjani it19121734" userId="05edca85-125b-4027-9922-e398e1f2564c" providerId="ADAL" clId="{26661688-7E6B-4BCE-87B9-40BBE07F7BC3}" dt="2022-05-23T18:19:50.319" v="60" actId="20577"/>
          <ac:spMkLst>
            <pc:docMk/>
            <pc:sldMk cId="2529569328" sldId="312"/>
            <ac:spMk id="29" creationId="{7084717E-DAF1-88D1-C74C-DBEAD1322808}"/>
          </ac:spMkLst>
        </pc:spChg>
        <pc:spChg chg="mod">
          <ac:chgData name="R.M.S.Dananjani it19121734" userId="05edca85-125b-4027-9922-e398e1f2564c" providerId="ADAL" clId="{26661688-7E6B-4BCE-87B9-40BBE07F7BC3}" dt="2022-05-23T18:19:07.444" v="20" actId="20577"/>
          <ac:spMkLst>
            <pc:docMk/>
            <pc:sldMk cId="2529569328" sldId="312"/>
            <ac:spMk id="31" creationId="{262921F8-A874-6208-13EC-F271A9C3E080}"/>
          </ac:spMkLst>
        </pc:spChg>
      </pc:sldChg>
      <pc:sldChg chg="addSp modSp mod">
        <pc:chgData name="R.M.S.Dananjani it19121734" userId="05edca85-125b-4027-9922-e398e1f2564c" providerId="ADAL" clId="{26661688-7E6B-4BCE-87B9-40BBE07F7BC3}" dt="2022-05-25T15:28:26.544" v="676" actId="14100"/>
        <pc:sldMkLst>
          <pc:docMk/>
          <pc:sldMk cId="112314407" sldId="313"/>
        </pc:sldMkLst>
        <pc:spChg chg="mod">
          <ac:chgData name="R.M.S.Dananjani it19121734" userId="05edca85-125b-4027-9922-e398e1f2564c" providerId="ADAL" clId="{26661688-7E6B-4BCE-87B9-40BBE07F7BC3}" dt="2022-05-23T18:21:19.574" v="117" actId="255"/>
          <ac:spMkLst>
            <pc:docMk/>
            <pc:sldMk cId="112314407" sldId="313"/>
            <ac:spMk id="8" creationId="{692660D8-AC7E-4731-862F-334770C1FE97}"/>
          </ac:spMkLst>
        </pc:spChg>
        <pc:spChg chg="add mod">
          <ac:chgData name="R.M.S.Dananjani it19121734" userId="05edca85-125b-4027-9922-e398e1f2564c" providerId="ADAL" clId="{26661688-7E6B-4BCE-87B9-40BBE07F7BC3}" dt="2022-05-25T15:28:26.544" v="676" actId="14100"/>
          <ac:spMkLst>
            <pc:docMk/>
            <pc:sldMk cId="112314407" sldId="313"/>
            <ac:spMk id="24" creationId="{AB1D8AA4-D853-F982-129E-3911901B6F8F}"/>
          </ac:spMkLst>
        </pc:spChg>
      </pc:sldChg>
      <pc:sldChg chg="addSp delSp modSp mod">
        <pc:chgData name="R.M.S.Dananjani it19121734" userId="05edca85-125b-4027-9922-e398e1f2564c" providerId="ADAL" clId="{26661688-7E6B-4BCE-87B9-40BBE07F7BC3}" dt="2022-05-26T13:38:16.517" v="811" actId="255"/>
        <pc:sldMkLst>
          <pc:docMk/>
          <pc:sldMk cId="452253999" sldId="314"/>
        </pc:sldMkLst>
        <pc:spChg chg="add mod">
          <ac:chgData name="R.M.S.Dananjani it19121734" userId="05edca85-125b-4027-9922-e398e1f2564c" providerId="ADAL" clId="{26661688-7E6B-4BCE-87B9-40BBE07F7BC3}" dt="2022-05-25T15:28:37.501" v="677"/>
          <ac:spMkLst>
            <pc:docMk/>
            <pc:sldMk cId="452253999" sldId="314"/>
            <ac:spMk id="19" creationId="{C3FA6503-4F99-C11E-EE61-7F29688D5D28}"/>
          </ac:spMkLst>
        </pc:spChg>
        <pc:spChg chg="add del mod">
          <ac:chgData name="R.M.S.Dananjani it19121734" userId="05edca85-125b-4027-9922-e398e1f2564c" providerId="ADAL" clId="{26661688-7E6B-4BCE-87B9-40BBE07F7BC3}" dt="2022-05-26T13:38:16.517" v="811" actId="255"/>
          <ac:spMkLst>
            <pc:docMk/>
            <pc:sldMk cId="452253999" sldId="314"/>
            <ac:spMk id="832" creationId="{00000000-0000-0000-0000-000000000000}"/>
          </ac:spMkLst>
        </pc:spChg>
      </pc:sldChg>
      <pc:sldChg chg="modSp mod">
        <pc:chgData name="R.M.S.Dananjani it19121734" userId="05edca85-125b-4027-9922-e398e1f2564c" providerId="ADAL" clId="{26661688-7E6B-4BCE-87B9-40BBE07F7BC3}" dt="2022-05-25T14:55:56.250" v="339" actId="1076"/>
        <pc:sldMkLst>
          <pc:docMk/>
          <pc:sldMk cId="1147771675" sldId="322"/>
        </pc:sldMkLst>
        <pc:spChg chg="mod">
          <ac:chgData name="R.M.S.Dananjani it19121734" userId="05edca85-125b-4027-9922-e398e1f2564c" providerId="ADAL" clId="{26661688-7E6B-4BCE-87B9-40BBE07F7BC3}" dt="2022-05-25T14:55:56.250" v="339" actId="1076"/>
          <ac:spMkLst>
            <pc:docMk/>
            <pc:sldMk cId="1147771675" sldId="322"/>
            <ac:spMk id="851" creationId="{00000000-0000-0000-0000-000000000000}"/>
          </ac:spMkLst>
        </pc:spChg>
      </pc:sldChg>
      <pc:sldChg chg="addSp delSp modSp mod">
        <pc:chgData name="R.M.S.Dananjani it19121734" userId="05edca85-125b-4027-9922-e398e1f2564c" providerId="ADAL" clId="{26661688-7E6B-4BCE-87B9-40BBE07F7BC3}" dt="2022-05-26T15:28:32.875" v="817" actId="14100"/>
        <pc:sldMkLst>
          <pc:docMk/>
          <pc:sldMk cId="2180828128" sldId="327"/>
        </pc:sldMkLst>
        <pc:spChg chg="del mod">
          <ac:chgData name="R.M.S.Dananjani it19121734" userId="05edca85-125b-4027-9922-e398e1f2564c" providerId="ADAL" clId="{26661688-7E6B-4BCE-87B9-40BBE07F7BC3}" dt="2022-05-26T15:27:37.570" v="812" actId="478"/>
          <ac:spMkLst>
            <pc:docMk/>
            <pc:sldMk cId="2180828128" sldId="327"/>
            <ac:spMk id="2" creationId="{75849346-6E55-0FC8-2264-B14F34155B9D}"/>
          </ac:spMkLst>
        </pc:spChg>
        <pc:spChg chg="mod">
          <ac:chgData name="R.M.S.Dananjani it19121734" userId="05edca85-125b-4027-9922-e398e1f2564c" providerId="ADAL" clId="{26661688-7E6B-4BCE-87B9-40BBE07F7BC3}" dt="2022-05-26T15:28:19.889" v="815" actId="14100"/>
          <ac:spMkLst>
            <pc:docMk/>
            <pc:sldMk cId="2180828128" sldId="327"/>
            <ac:spMk id="3" creationId="{D1F9834A-51BB-AADF-EC64-C772B921426B}"/>
          </ac:spMkLst>
        </pc:spChg>
        <pc:spChg chg="mod">
          <ac:chgData name="R.M.S.Dananjani it19121734" userId="05edca85-125b-4027-9922-e398e1f2564c" providerId="ADAL" clId="{26661688-7E6B-4BCE-87B9-40BBE07F7BC3}" dt="2022-05-26T15:28:32.875" v="817" actId="14100"/>
          <ac:spMkLst>
            <pc:docMk/>
            <pc:sldMk cId="2180828128" sldId="327"/>
            <ac:spMk id="5" creationId="{416F370F-7AF3-9B91-C06D-A26CF16ACE27}"/>
          </ac:spMkLst>
        </pc:spChg>
        <pc:spChg chg="mod">
          <ac:chgData name="R.M.S.Dananjani it19121734" userId="05edca85-125b-4027-9922-e398e1f2564c" providerId="ADAL" clId="{26661688-7E6B-4BCE-87B9-40BBE07F7BC3}" dt="2022-05-26T15:28:27.315" v="816" actId="14100"/>
          <ac:spMkLst>
            <pc:docMk/>
            <pc:sldMk cId="2180828128" sldId="327"/>
            <ac:spMk id="30" creationId="{936822D5-F56B-20E8-3EAE-4446D629BC83}"/>
          </ac:spMkLst>
        </pc:spChg>
        <pc:graphicFrameChg chg="add mod">
          <ac:chgData name="R.M.S.Dananjani it19121734" userId="05edca85-125b-4027-9922-e398e1f2564c" providerId="ADAL" clId="{26661688-7E6B-4BCE-87B9-40BBE07F7BC3}" dt="2022-05-26T15:27:42.680" v="814" actId="1076"/>
          <ac:graphicFrameMkLst>
            <pc:docMk/>
            <pc:sldMk cId="2180828128" sldId="327"/>
            <ac:graphicFrameMk id="19" creationId="{CC084191-EA6A-37A3-B9F9-EE15FA40A63E}"/>
          </ac:graphicFrameMkLst>
        </pc:graphicFrameChg>
      </pc:sldChg>
      <pc:sldChg chg="addSp delSp modSp mod">
        <pc:chgData name="R.M.S.Dananjani it19121734" userId="05edca85-125b-4027-9922-e398e1f2564c" providerId="ADAL" clId="{26661688-7E6B-4BCE-87B9-40BBE07F7BC3}" dt="2022-05-26T13:21:56.810" v="796" actId="1076"/>
        <pc:sldMkLst>
          <pc:docMk/>
          <pc:sldMk cId="163956569" sldId="334"/>
        </pc:sldMkLst>
        <pc:spChg chg="mod">
          <ac:chgData name="R.M.S.Dananjani it19121734" userId="05edca85-125b-4027-9922-e398e1f2564c" providerId="ADAL" clId="{26661688-7E6B-4BCE-87B9-40BBE07F7BC3}" dt="2022-05-26T13:13:50.046" v="777" actId="1076"/>
          <ac:spMkLst>
            <pc:docMk/>
            <pc:sldMk cId="163956569" sldId="334"/>
            <ac:spMk id="3" creationId="{D1F9834A-51BB-AADF-EC64-C772B921426B}"/>
          </ac:spMkLst>
        </pc:spChg>
        <pc:spChg chg="add del mod">
          <ac:chgData name="R.M.S.Dananjani it19121734" userId="05edca85-125b-4027-9922-e398e1f2564c" providerId="ADAL" clId="{26661688-7E6B-4BCE-87B9-40BBE07F7BC3}" dt="2022-05-26T13:02:03.849" v="726" actId="478"/>
          <ac:spMkLst>
            <pc:docMk/>
            <pc:sldMk cId="163956569" sldId="334"/>
            <ac:spMk id="14" creationId="{487BC277-A67E-B308-C791-ED859E3AF41D}"/>
          </ac:spMkLst>
        </pc:spChg>
        <pc:spChg chg="add mod">
          <ac:chgData name="R.M.S.Dananjani it19121734" userId="05edca85-125b-4027-9922-e398e1f2564c" providerId="ADAL" clId="{26661688-7E6B-4BCE-87B9-40BBE07F7BC3}" dt="2022-05-25T15:29:52.336" v="689" actId="1076"/>
          <ac:spMkLst>
            <pc:docMk/>
            <pc:sldMk cId="163956569" sldId="334"/>
            <ac:spMk id="15" creationId="{F0F9EE28-EDE9-B002-C000-79283C2F6396}"/>
          </ac:spMkLst>
        </pc:spChg>
        <pc:spChg chg="add mod">
          <ac:chgData name="R.M.S.Dananjani it19121734" userId="05edca85-125b-4027-9922-e398e1f2564c" providerId="ADAL" clId="{26661688-7E6B-4BCE-87B9-40BBE07F7BC3}" dt="2022-05-26T13:08:20.303" v="749" actId="20577"/>
          <ac:spMkLst>
            <pc:docMk/>
            <pc:sldMk cId="163956569" sldId="334"/>
            <ac:spMk id="20" creationId="{669CB7CA-1250-1ECF-5DEB-BD5FF952DDA2}"/>
          </ac:spMkLst>
        </pc:spChg>
        <pc:spChg chg="add mod">
          <ac:chgData name="R.M.S.Dananjani it19121734" userId="05edca85-125b-4027-9922-e398e1f2564c" providerId="ADAL" clId="{26661688-7E6B-4BCE-87B9-40BBE07F7BC3}" dt="2022-05-26T13:08:36.062" v="753" actId="20577"/>
          <ac:spMkLst>
            <pc:docMk/>
            <pc:sldMk cId="163956569" sldId="334"/>
            <ac:spMk id="21" creationId="{8CB3D717-3F78-7CF5-17C6-F1F7D48D94A4}"/>
          </ac:spMkLst>
        </pc:spChg>
        <pc:spChg chg="add mod">
          <ac:chgData name="R.M.S.Dananjani it19121734" userId="05edca85-125b-4027-9922-e398e1f2564c" providerId="ADAL" clId="{26661688-7E6B-4BCE-87B9-40BBE07F7BC3}" dt="2022-05-26T13:19:25.863" v="793" actId="122"/>
          <ac:spMkLst>
            <pc:docMk/>
            <pc:sldMk cId="163956569" sldId="334"/>
            <ac:spMk id="22" creationId="{97127BCC-4046-C147-780C-95070D6314A0}"/>
          </ac:spMkLst>
        </pc:spChg>
        <pc:spChg chg="mod">
          <ac:chgData name="R.M.S.Dananjani it19121734" userId="05edca85-125b-4027-9922-e398e1f2564c" providerId="ADAL" clId="{26661688-7E6B-4BCE-87B9-40BBE07F7BC3}" dt="2022-05-26T13:06:03.035" v="738" actId="14100"/>
          <ac:spMkLst>
            <pc:docMk/>
            <pc:sldMk cId="163956569" sldId="334"/>
            <ac:spMk id="30" creationId="{936822D5-F56B-20E8-3EAE-4446D629BC83}"/>
          </ac:spMkLst>
        </pc:spChg>
        <pc:spChg chg="add mod">
          <ac:chgData name="R.M.S.Dananjani it19121734" userId="05edca85-125b-4027-9922-e398e1f2564c" providerId="ADAL" clId="{26661688-7E6B-4BCE-87B9-40BBE07F7BC3}" dt="2022-05-26T13:21:34.649" v="795" actId="1076"/>
          <ac:spMkLst>
            <pc:docMk/>
            <pc:sldMk cId="163956569" sldId="334"/>
            <ac:spMk id="32" creationId="{06A572D1-C227-39F0-3A8E-F9E30385C3ED}"/>
          </ac:spMkLst>
        </pc:spChg>
        <pc:graphicFrameChg chg="add del mod">
          <ac:chgData name="R.M.S.Dananjani it19121734" userId="05edca85-125b-4027-9922-e398e1f2564c" providerId="ADAL" clId="{26661688-7E6B-4BCE-87B9-40BBE07F7BC3}" dt="2022-05-26T13:04:11.066" v="729" actId="478"/>
          <ac:graphicFrameMkLst>
            <pc:docMk/>
            <pc:sldMk cId="163956569" sldId="334"/>
            <ac:graphicFrameMk id="16" creationId="{899BBA15-D123-08FF-0507-269570A1EB62}"/>
          </ac:graphicFrameMkLst>
        </pc:graphicFrameChg>
        <pc:graphicFrameChg chg="add mod">
          <ac:chgData name="R.M.S.Dananjani it19121734" userId="05edca85-125b-4027-9922-e398e1f2564c" providerId="ADAL" clId="{26661688-7E6B-4BCE-87B9-40BBE07F7BC3}" dt="2022-05-26T13:04:16.417" v="731"/>
          <ac:graphicFrameMkLst>
            <pc:docMk/>
            <pc:sldMk cId="163956569" sldId="334"/>
            <ac:graphicFrameMk id="17" creationId="{2BD20FFB-4D2E-2947-E134-BD781F10E887}"/>
          </ac:graphicFrameMkLst>
        </pc:graphicFrameChg>
        <pc:graphicFrameChg chg="add del mod">
          <ac:chgData name="R.M.S.Dananjani it19121734" userId="05edca85-125b-4027-9922-e398e1f2564c" providerId="ADAL" clId="{26661688-7E6B-4BCE-87B9-40BBE07F7BC3}" dt="2022-05-26T13:06:49.834" v="739" actId="478"/>
          <ac:graphicFrameMkLst>
            <pc:docMk/>
            <pc:sldMk cId="163956569" sldId="334"/>
            <ac:graphicFrameMk id="18" creationId="{49D2A492-ACC3-5F35-5AAA-9FADC4E6A745}"/>
          </ac:graphicFrameMkLst>
        </pc:graphicFrameChg>
        <pc:graphicFrameChg chg="add mod">
          <ac:chgData name="R.M.S.Dananjani it19121734" userId="05edca85-125b-4027-9922-e398e1f2564c" providerId="ADAL" clId="{26661688-7E6B-4BCE-87B9-40BBE07F7BC3}" dt="2022-05-26T13:21:56.810" v="796" actId="1076"/>
          <ac:graphicFrameMkLst>
            <pc:docMk/>
            <pc:sldMk cId="163956569" sldId="334"/>
            <ac:graphicFrameMk id="19" creationId="{036FCE56-A040-4CD4-5AAB-546CF37B4628}"/>
          </ac:graphicFrameMkLst>
        </pc:graphicFrameChg>
      </pc:sldChg>
      <pc:sldChg chg="addSp delSp modSp mod">
        <pc:chgData name="R.M.S.Dananjani it19121734" userId="05edca85-125b-4027-9922-e398e1f2564c" providerId="ADAL" clId="{26661688-7E6B-4BCE-87B9-40BBE07F7BC3}" dt="2022-05-26T17:35:19.536" v="826" actId="1076"/>
        <pc:sldMkLst>
          <pc:docMk/>
          <pc:sldMk cId="1791000032" sldId="336"/>
        </pc:sldMkLst>
        <pc:spChg chg="add mod">
          <ac:chgData name="R.M.S.Dananjani it19121734" userId="05edca85-125b-4027-9922-e398e1f2564c" providerId="ADAL" clId="{26661688-7E6B-4BCE-87B9-40BBE07F7BC3}" dt="2022-05-25T15:29:32.391" v="686" actId="1076"/>
          <ac:spMkLst>
            <pc:docMk/>
            <pc:sldMk cId="1791000032" sldId="336"/>
            <ac:spMk id="34" creationId="{16DDC3E5-0FD1-CCD6-FD16-9F0556C79242}"/>
          </ac:spMkLst>
        </pc:spChg>
        <pc:spChg chg="mod">
          <ac:chgData name="R.M.S.Dananjani it19121734" userId="05edca85-125b-4027-9922-e398e1f2564c" providerId="ADAL" clId="{26661688-7E6B-4BCE-87B9-40BBE07F7BC3}" dt="2022-05-25T15:22:11.208" v="643" actId="20577"/>
          <ac:spMkLst>
            <pc:docMk/>
            <pc:sldMk cId="1791000032" sldId="336"/>
            <ac:spMk id="851" creationId="{00000000-0000-0000-0000-000000000000}"/>
          </ac:spMkLst>
        </pc:spChg>
        <pc:grpChg chg="mod">
          <ac:chgData name="R.M.S.Dananjani it19121734" userId="05edca85-125b-4027-9922-e398e1f2564c" providerId="ADAL" clId="{26661688-7E6B-4BCE-87B9-40BBE07F7BC3}" dt="2022-05-25T15:29:35.718" v="687" actId="1076"/>
          <ac:grpSpMkLst>
            <pc:docMk/>
            <pc:sldMk cId="1791000032" sldId="336"/>
            <ac:grpSpMk id="18" creationId="{7D3560C5-9623-8953-3977-5CB6048B83E2}"/>
          </ac:grpSpMkLst>
        </pc:grpChg>
        <pc:picChg chg="add del mod">
          <ac:chgData name="R.M.S.Dananjani it19121734" userId="05edca85-125b-4027-9922-e398e1f2564c" providerId="ADAL" clId="{26661688-7E6B-4BCE-87B9-40BBE07F7BC3}" dt="2022-05-26T17:34:03.670" v="818" actId="478"/>
          <ac:picMkLst>
            <pc:docMk/>
            <pc:sldMk cId="1791000032" sldId="336"/>
            <ac:picMk id="11" creationId="{2EB1FBA2-D99C-1F48-11BC-5C4F34A707A9}"/>
          </ac:picMkLst>
        </pc:picChg>
        <pc:picChg chg="add mod">
          <ac:chgData name="R.M.S.Dananjani it19121734" userId="05edca85-125b-4027-9922-e398e1f2564c" providerId="ADAL" clId="{26661688-7E6B-4BCE-87B9-40BBE07F7BC3}" dt="2022-05-26T17:35:19.536" v="826" actId="1076"/>
          <ac:picMkLst>
            <pc:docMk/>
            <pc:sldMk cId="1791000032" sldId="336"/>
            <ac:picMk id="19" creationId="{B5545D37-835E-4104-2659-EA7438D628A8}"/>
          </ac:picMkLst>
        </pc:picChg>
        <pc:picChg chg="add mod">
          <ac:chgData name="R.M.S.Dananjani it19121734" userId="05edca85-125b-4027-9922-e398e1f2564c" providerId="ADAL" clId="{26661688-7E6B-4BCE-87B9-40BBE07F7BC3}" dt="2022-05-24T17:48:28.892" v="185" actId="1076"/>
          <ac:picMkLst>
            <pc:docMk/>
            <pc:sldMk cId="1791000032" sldId="336"/>
            <ac:picMk id="27" creationId="{D517669F-925A-7928-EA4D-E9EFC221D191}"/>
          </ac:picMkLst>
        </pc:picChg>
      </pc:sldChg>
      <pc:sldChg chg="addSp modSp mod">
        <pc:chgData name="R.M.S.Dananjani it19121734" userId="05edca85-125b-4027-9922-e398e1f2564c" providerId="ADAL" clId="{26661688-7E6B-4BCE-87B9-40BBE07F7BC3}" dt="2022-05-25T15:29:13.130" v="683" actId="1076"/>
        <pc:sldMkLst>
          <pc:docMk/>
          <pc:sldMk cId="3709359189" sldId="337"/>
        </pc:sldMkLst>
        <pc:spChg chg="add mod">
          <ac:chgData name="R.M.S.Dananjani it19121734" userId="05edca85-125b-4027-9922-e398e1f2564c" providerId="ADAL" clId="{26661688-7E6B-4BCE-87B9-40BBE07F7BC3}" dt="2022-05-25T15:29:13.130" v="683" actId="1076"/>
          <ac:spMkLst>
            <pc:docMk/>
            <pc:sldMk cId="3709359189" sldId="337"/>
            <ac:spMk id="22" creationId="{3136298E-EE88-587B-41C6-FBF9B018FC7D}"/>
          </ac:spMkLst>
        </pc:spChg>
        <pc:spChg chg="mod">
          <ac:chgData name="R.M.S.Dananjani it19121734" userId="05edca85-125b-4027-9922-e398e1f2564c" providerId="ADAL" clId="{26661688-7E6B-4BCE-87B9-40BBE07F7BC3}" dt="2022-05-25T15:21:59.065" v="635" actId="20577"/>
          <ac:spMkLst>
            <pc:docMk/>
            <pc:sldMk cId="3709359189" sldId="337"/>
            <ac:spMk id="851" creationId="{00000000-0000-0000-0000-000000000000}"/>
          </ac:spMkLst>
        </pc:spChg>
        <pc:picChg chg="add mod">
          <ac:chgData name="R.M.S.Dananjani it19121734" userId="05edca85-125b-4027-9922-e398e1f2564c" providerId="ADAL" clId="{26661688-7E6B-4BCE-87B9-40BBE07F7BC3}" dt="2022-05-24T17:45:18.209" v="162" actId="1076"/>
          <ac:picMkLst>
            <pc:docMk/>
            <pc:sldMk cId="3709359189" sldId="337"/>
            <ac:picMk id="18" creationId="{3451BD3A-1A38-A971-1AEF-8D8DC13830CB}"/>
          </ac:picMkLst>
        </pc:picChg>
        <pc:picChg chg="add mod">
          <ac:chgData name="R.M.S.Dananjani it19121734" userId="05edca85-125b-4027-9922-e398e1f2564c" providerId="ADAL" clId="{26661688-7E6B-4BCE-87B9-40BBE07F7BC3}" dt="2022-05-24T17:45:21.860" v="163" actId="1076"/>
          <ac:picMkLst>
            <pc:docMk/>
            <pc:sldMk cId="3709359189" sldId="337"/>
            <ac:picMk id="20" creationId="{6EAB18E9-CA19-0774-EF5F-26FECDE6266A}"/>
          </ac:picMkLst>
        </pc:picChg>
      </pc:sldChg>
      <pc:sldChg chg="addSp modSp mod">
        <pc:chgData name="R.M.S.Dananjani it19121734" userId="05edca85-125b-4027-9922-e398e1f2564c" providerId="ADAL" clId="{26661688-7E6B-4BCE-87B9-40BBE07F7BC3}" dt="2022-05-25T15:29:02.088" v="681"/>
        <pc:sldMkLst>
          <pc:docMk/>
          <pc:sldMk cId="382237780" sldId="338"/>
        </pc:sldMkLst>
        <pc:spChg chg="add mod">
          <ac:chgData name="R.M.S.Dananjani it19121734" userId="05edca85-125b-4027-9922-e398e1f2564c" providerId="ADAL" clId="{26661688-7E6B-4BCE-87B9-40BBE07F7BC3}" dt="2022-05-25T15:29:02.088" v="681"/>
          <ac:spMkLst>
            <pc:docMk/>
            <pc:sldMk cId="382237780" sldId="338"/>
            <ac:spMk id="18" creationId="{EB172275-50F2-3F56-4928-E9F19CAA3EA9}"/>
          </ac:spMkLst>
        </pc:spChg>
        <pc:spChg chg="mod">
          <ac:chgData name="R.M.S.Dananjani it19121734" userId="05edca85-125b-4027-9922-e398e1f2564c" providerId="ADAL" clId="{26661688-7E6B-4BCE-87B9-40BBE07F7BC3}" dt="2022-05-25T15:21:42.870" v="622" actId="20577"/>
          <ac:spMkLst>
            <pc:docMk/>
            <pc:sldMk cId="382237780" sldId="338"/>
            <ac:spMk id="851" creationId="{00000000-0000-0000-0000-000000000000}"/>
          </ac:spMkLst>
        </pc:spChg>
        <pc:picChg chg="add mod">
          <ac:chgData name="R.M.S.Dananjani it19121734" userId="05edca85-125b-4027-9922-e398e1f2564c" providerId="ADAL" clId="{26661688-7E6B-4BCE-87B9-40BBE07F7BC3}" dt="2022-05-24T17:47:55.101" v="173" actId="14100"/>
          <ac:picMkLst>
            <pc:docMk/>
            <pc:sldMk cId="382237780" sldId="338"/>
            <ac:picMk id="4" creationId="{F179986F-9835-1EA5-08A5-300A72FFD4C8}"/>
          </ac:picMkLst>
        </pc:picChg>
      </pc:sldChg>
      <pc:sldChg chg="addSp modSp mod">
        <pc:chgData name="R.M.S.Dananjani it19121734" userId="05edca85-125b-4027-9922-e398e1f2564c" providerId="ADAL" clId="{26661688-7E6B-4BCE-87B9-40BBE07F7BC3}" dt="2022-05-25T15:28:55.256" v="680" actId="14100"/>
        <pc:sldMkLst>
          <pc:docMk/>
          <pc:sldMk cId="231818966" sldId="339"/>
        </pc:sldMkLst>
        <pc:spChg chg="add mod">
          <ac:chgData name="R.M.S.Dananjani it19121734" userId="05edca85-125b-4027-9922-e398e1f2564c" providerId="ADAL" clId="{26661688-7E6B-4BCE-87B9-40BBE07F7BC3}" dt="2022-05-25T15:28:55.256" v="680" actId="14100"/>
          <ac:spMkLst>
            <pc:docMk/>
            <pc:sldMk cId="231818966" sldId="339"/>
            <ac:spMk id="9" creationId="{3A7EB2E1-5D72-CF08-B4C9-3F741A73408E}"/>
          </ac:spMkLst>
        </pc:spChg>
        <pc:spChg chg="mod">
          <ac:chgData name="R.M.S.Dananjani it19121734" userId="05edca85-125b-4027-9922-e398e1f2564c" providerId="ADAL" clId="{26661688-7E6B-4BCE-87B9-40BBE07F7BC3}" dt="2022-05-25T15:20:45.933" v="612" actId="20577"/>
          <ac:spMkLst>
            <pc:docMk/>
            <pc:sldMk cId="231818966" sldId="339"/>
            <ac:spMk id="824" creationId="{00000000-0000-0000-0000-000000000000}"/>
          </ac:spMkLst>
        </pc:spChg>
        <pc:picChg chg="add mod">
          <ac:chgData name="R.M.S.Dananjani it19121734" userId="05edca85-125b-4027-9922-e398e1f2564c" providerId="ADAL" clId="{26661688-7E6B-4BCE-87B9-40BBE07F7BC3}" dt="2022-05-24T17:48:56.088" v="187" actId="1076"/>
          <ac:picMkLst>
            <pc:docMk/>
            <pc:sldMk cId="231818966" sldId="339"/>
            <ac:picMk id="3" creationId="{462C5F50-5FA3-0390-C892-2A1C7679C6B2}"/>
          </ac:picMkLst>
        </pc:picChg>
      </pc:sldChg>
      <pc:sldChg chg="modSp add mod">
        <pc:chgData name="R.M.S.Dananjani it19121734" userId="05edca85-125b-4027-9922-e398e1f2564c" providerId="ADAL" clId="{26661688-7E6B-4BCE-87B9-40BBE07F7BC3}" dt="2022-05-25T15:30:15.392" v="722" actId="14100"/>
        <pc:sldMkLst>
          <pc:docMk/>
          <pc:sldMk cId="3708331130" sldId="345"/>
        </pc:sldMkLst>
        <pc:spChg chg="mod">
          <ac:chgData name="R.M.S.Dananjani it19121734" userId="05edca85-125b-4027-9922-e398e1f2564c" providerId="ADAL" clId="{26661688-7E6B-4BCE-87B9-40BBE07F7BC3}" dt="2022-05-25T15:30:15.392" v="722" actId="14100"/>
          <ac:spMkLst>
            <pc:docMk/>
            <pc:sldMk cId="3708331130" sldId="345"/>
            <ac:spMk id="2" creationId="{BBD295C1-4495-6622-FE22-86B2FEB3DCDC}"/>
          </ac:spMkLst>
        </pc:spChg>
      </pc:sldChg>
    </pc:docChg>
  </pc:docChgLst>
  <pc:docChgLst>
    <pc:chgData name="B . N Dullewa it19112992" userId="S::it19112992@my.sliit.lk::443b8e41-084c-4d93-89c8-5b989453188e" providerId="AD" clId="Web-{4AA22B61-4DC8-A0F2-8102-E4E7E91ADE5F}"/>
    <pc:docChg chg="addSld modSld sldOrd">
      <pc:chgData name="B . N Dullewa it19112992" userId="S::it19112992@my.sliit.lk::443b8e41-084c-4d93-89c8-5b989453188e" providerId="AD" clId="Web-{4AA22B61-4DC8-A0F2-8102-E4E7E91ADE5F}" dt="2022-05-23T18:07:26.062" v="41" actId="20577"/>
      <pc:docMkLst>
        <pc:docMk/>
      </pc:docMkLst>
      <pc:sldChg chg="addSp modSp">
        <pc:chgData name="B . N Dullewa it19112992" userId="S::it19112992@my.sliit.lk::443b8e41-084c-4d93-89c8-5b989453188e" providerId="AD" clId="Web-{4AA22B61-4DC8-A0F2-8102-E4E7E91ADE5F}" dt="2022-05-23T18:02:34.243" v="1"/>
        <pc:sldMkLst>
          <pc:docMk/>
          <pc:sldMk cId="0" sldId="264"/>
        </pc:sldMkLst>
        <pc:spChg chg="add mod">
          <ac:chgData name="B . N Dullewa it19112992" userId="S::it19112992@my.sliit.lk::443b8e41-084c-4d93-89c8-5b989453188e" providerId="AD" clId="Web-{4AA22B61-4DC8-A0F2-8102-E4E7E91ADE5F}" dt="2022-05-23T18:02:34.243" v="1"/>
          <ac:spMkLst>
            <pc:docMk/>
            <pc:sldMk cId="0" sldId="264"/>
            <ac:spMk id="2" creationId="{99A0C320-66ED-1EA0-2B36-03FA048C492C}"/>
          </ac:spMkLst>
        </pc:spChg>
      </pc:sldChg>
      <pc:sldChg chg="modSp">
        <pc:chgData name="B . N Dullewa it19112992" userId="S::it19112992@my.sliit.lk::443b8e41-084c-4d93-89c8-5b989453188e" providerId="AD" clId="Web-{4AA22B61-4DC8-A0F2-8102-E4E7E91ADE5F}" dt="2022-05-23T18:03:09.759" v="5" actId="20577"/>
        <pc:sldMkLst>
          <pc:docMk/>
          <pc:sldMk cId="2529569328" sldId="312"/>
        </pc:sldMkLst>
        <pc:spChg chg="mod">
          <ac:chgData name="B . N Dullewa it19112992" userId="S::it19112992@my.sliit.lk::443b8e41-084c-4d93-89c8-5b989453188e" providerId="AD" clId="Web-{4AA22B61-4DC8-A0F2-8102-E4E7E91ADE5F}" dt="2022-05-23T18:03:09.759" v="5" actId="20577"/>
          <ac:spMkLst>
            <pc:docMk/>
            <pc:sldMk cId="2529569328" sldId="312"/>
            <ac:spMk id="19" creationId="{6205B4E6-68A4-2397-0BBC-B1C4921758F3}"/>
          </ac:spMkLst>
        </pc:spChg>
      </pc:sldChg>
      <pc:sldChg chg="modSp ord">
        <pc:chgData name="B . N Dullewa it19112992" userId="S::it19112992@my.sliit.lk::443b8e41-084c-4d93-89c8-5b989453188e" providerId="AD" clId="Web-{4AA22B61-4DC8-A0F2-8102-E4E7E91ADE5F}" dt="2022-05-23T18:03:31.150" v="15" actId="20577"/>
        <pc:sldMkLst>
          <pc:docMk/>
          <pc:sldMk cId="112314407" sldId="313"/>
        </pc:sldMkLst>
        <pc:spChg chg="mod">
          <ac:chgData name="B . N Dullewa it19112992" userId="S::it19112992@my.sliit.lk::443b8e41-084c-4d93-89c8-5b989453188e" providerId="AD" clId="Web-{4AA22B61-4DC8-A0F2-8102-E4E7E91ADE5F}" dt="2022-05-23T18:03:31.150" v="15" actId="20577"/>
          <ac:spMkLst>
            <pc:docMk/>
            <pc:sldMk cId="112314407" sldId="313"/>
            <ac:spMk id="8" creationId="{692660D8-AC7E-4731-862F-334770C1FE97}"/>
          </ac:spMkLst>
        </pc:spChg>
      </pc:sldChg>
      <pc:sldChg chg="modSp ord">
        <pc:chgData name="B . N Dullewa it19112992" userId="S::it19112992@my.sliit.lk::443b8e41-084c-4d93-89c8-5b989453188e" providerId="AD" clId="Web-{4AA22B61-4DC8-A0F2-8102-E4E7E91ADE5F}" dt="2022-05-23T18:06:37.733" v="21" actId="20577"/>
        <pc:sldMkLst>
          <pc:docMk/>
          <pc:sldMk cId="452253999" sldId="314"/>
        </pc:sldMkLst>
        <pc:spChg chg="mod">
          <ac:chgData name="B . N Dullewa it19112992" userId="S::it19112992@my.sliit.lk::443b8e41-084c-4d93-89c8-5b989453188e" providerId="AD" clId="Web-{4AA22B61-4DC8-A0F2-8102-E4E7E91ADE5F}" dt="2022-05-23T18:06:37.733" v="21" actId="20577"/>
          <ac:spMkLst>
            <pc:docMk/>
            <pc:sldMk cId="452253999" sldId="314"/>
            <ac:spMk id="832" creationId="{00000000-0000-0000-0000-000000000000}"/>
          </ac:spMkLst>
        </pc:spChg>
      </pc:sldChg>
      <pc:sldChg chg="add replId">
        <pc:chgData name="B . N Dullewa it19112992" userId="S::it19112992@my.sliit.lk::443b8e41-084c-4d93-89c8-5b989453188e" providerId="AD" clId="Web-{4AA22B61-4DC8-A0F2-8102-E4E7E91ADE5F}" dt="2022-05-23T18:02:53.431" v="2"/>
        <pc:sldMkLst>
          <pc:docMk/>
          <pc:sldMk cId="3917701393" sldId="331"/>
        </pc:sldMkLst>
      </pc:sldChg>
      <pc:sldChg chg="add replId">
        <pc:chgData name="B . N Dullewa it19112992" userId="S::it19112992@my.sliit.lk::443b8e41-084c-4d93-89c8-5b989453188e" providerId="AD" clId="Web-{4AA22B61-4DC8-A0F2-8102-E4E7E91ADE5F}" dt="2022-05-23T18:03:15.666" v="6"/>
        <pc:sldMkLst>
          <pc:docMk/>
          <pc:sldMk cId="1015783729" sldId="332"/>
        </pc:sldMkLst>
      </pc:sldChg>
      <pc:sldChg chg="add replId">
        <pc:chgData name="B . N Dullewa it19112992" userId="S::it19112992@my.sliit.lk::443b8e41-084c-4d93-89c8-5b989453188e" providerId="AD" clId="Web-{4AA22B61-4DC8-A0F2-8102-E4E7E91ADE5F}" dt="2022-05-23T18:06:20.514" v="16"/>
        <pc:sldMkLst>
          <pc:docMk/>
          <pc:sldMk cId="2016039367" sldId="333"/>
        </pc:sldMkLst>
      </pc:sldChg>
      <pc:sldChg chg="add ord replId">
        <pc:chgData name="B . N Dullewa it19112992" userId="S::it19112992@my.sliit.lk::443b8e41-084c-4d93-89c8-5b989453188e" providerId="AD" clId="Web-{4AA22B61-4DC8-A0F2-8102-E4E7E91ADE5F}" dt="2022-05-23T18:07:08.109" v="28"/>
        <pc:sldMkLst>
          <pc:docMk/>
          <pc:sldMk cId="163956569" sldId="334"/>
        </pc:sldMkLst>
      </pc:sldChg>
      <pc:sldChg chg="add ord replId">
        <pc:chgData name="B . N Dullewa it19112992" userId="S::it19112992@my.sliit.lk::443b8e41-084c-4d93-89c8-5b989453188e" providerId="AD" clId="Web-{4AA22B61-4DC8-A0F2-8102-E4E7E91ADE5F}" dt="2022-05-23T18:07:08.124" v="29"/>
        <pc:sldMkLst>
          <pc:docMk/>
          <pc:sldMk cId="4292487958" sldId="335"/>
        </pc:sldMkLst>
      </pc:sldChg>
      <pc:sldChg chg="add ord replId">
        <pc:chgData name="B . N Dullewa it19112992" userId="S::it19112992@my.sliit.lk::443b8e41-084c-4d93-89c8-5b989453188e" providerId="AD" clId="Web-{4AA22B61-4DC8-A0F2-8102-E4E7E91ADE5F}" dt="2022-05-23T18:07:08.140" v="30"/>
        <pc:sldMkLst>
          <pc:docMk/>
          <pc:sldMk cId="1791000032" sldId="336"/>
        </pc:sldMkLst>
      </pc:sldChg>
      <pc:sldChg chg="add ord replId">
        <pc:chgData name="B . N Dullewa it19112992" userId="S::it19112992@my.sliit.lk::443b8e41-084c-4d93-89c8-5b989453188e" providerId="AD" clId="Web-{4AA22B61-4DC8-A0F2-8102-E4E7E91ADE5F}" dt="2022-05-23T18:07:08.140" v="31"/>
        <pc:sldMkLst>
          <pc:docMk/>
          <pc:sldMk cId="3709359189" sldId="337"/>
        </pc:sldMkLst>
      </pc:sldChg>
      <pc:sldChg chg="add ord replId">
        <pc:chgData name="B . N Dullewa it19112992" userId="S::it19112992@my.sliit.lk::443b8e41-084c-4d93-89c8-5b989453188e" providerId="AD" clId="Web-{4AA22B61-4DC8-A0F2-8102-E4E7E91ADE5F}" dt="2022-05-23T18:07:08.156" v="32"/>
        <pc:sldMkLst>
          <pc:docMk/>
          <pc:sldMk cId="382237780" sldId="338"/>
        </pc:sldMkLst>
      </pc:sldChg>
      <pc:sldChg chg="delSp modSp add ord replId">
        <pc:chgData name="B . N Dullewa it19112992" userId="S::it19112992@my.sliit.lk::443b8e41-084c-4d93-89c8-5b989453188e" providerId="AD" clId="Web-{4AA22B61-4DC8-A0F2-8102-E4E7E91ADE5F}" dt="2022-05-23T18:07:26.062" v="41" actId="20577"/>
        <pc:sldMkLst>
          <pc:docMk/>
          <pc:sldMk cId="231818966" sldId="339"/>
        </pc:sldMkLst>
        <pc:spChg chg="mod">
          <ac:chgData name="B . N Dullewa it19112992" userId="S::it19112992@my.sliit.lk::443b8e41-084c-4d93-89c8-5b989453188e" providerId="AD" clId="Web-{4AA22B61-4DC8-A0F2-8102-E4E7E91ADE5F}" dt="2022-05-23T18:07:26.062" v="41" actId="20577"/>
          <ac:spMkLst>
            <pc:docMk/>
            <pc:sldMk cId="231818966" sldId="339"/>
            <ac:spMk id="824" creationId="{00000000-0000-0000-0000-000000000000}"/>
          </ac:spMkLst>
        </pc:spChg>
        <pc:picChg chg="del">
          <ac:chgData name="B . N Dullewa it19112992" userId="S::it19112992@my.sliit.lk::443b8e41-084c-4d93-89c8-5b989453188e" providerId="AD" clId="Web-{4AA22B61-4DC8-A0F2-8102-E4E7E91ADE5F}" dt="2022-05-23T18:07:13.609" v="34"/>
          <ac:picMkLst>
            <pc:docMk/>
            <pc:sldMk cId="231818966" sldId="339"/>
            <ac:picMk id="3" creationId="{E08D7FCD-8F27-DBA6-F876-974A0515FE75}"/>
          </ac:picMkLst>
        </pc:picChg>
      </pc:sldChg>
    </pc:docChg>
  </pc:docChgLst>
  <pc:docChgLst>
    <pc:chgData name="B . N Dullewa it19112992" userId="S::it19112992@my.sliit.lk::443b8e41-084c-4d93-89c8-5b989453188e" providerId="AD" clId="Web-{B5CCF590-8BC0-60CF-B2C9-C26D02BCC84B}"/>
    <pc:docChg chg="modSld">
      <pc:chgData name="B . N Dullewa it19112992" userId="S::it19112992@my.sliit.lk::443b8e41-084c-4d93-89c8-5b989453188e" providerId="AD" clId="Web-{B5CCF590-8BC0-60CF-B2C9-C26D02BCC84B}" dt="2022-05-26T09:18:25.856" v="12" actId="1076"/>
      <pc:docMkLst>
        <pc:docMk/>
      </pc:docMkLst>
      <pc:sldChg chg="modSp">
        <pc:chgData name="B . N Dullewa it19112992" userId="S::it19112992@my.sliit.lk::443b8e41-084c-4d93-89c8-5b989453188e" providerId="AD" clId="Web-{B5CCF590-8BC0-60CF-B2C9-C26D02BCC84B}" dt="2022-05-26T09:17:41.308" v="7" actId="1076"/>
        <pc:sldMkLst>
          <pc:docMk/>
          <pc:sldMk cId="0" sldId="266"/>
        </pc:sldMkLst>
        <pc:picChg chg="mod">
          <ac:chgData name="B . N Dullewa it19112992" userId="S::it19112992@my.sliit.lk::443b8e41-084c-4d93-89c8-5b989453188e" providerId="AD" clId="Web-{B5CCF590-8BC0-60CF-B2C9-C26D02BCC84B}" dt="2022-05-26T09:17:41.308" v="7" actId="1076"/>
          <ac:picMkLst>
            <pc:docMk/>
            <pc:sldMk cId="0" sldId="266"/>
            <ac:picMk id="5" creationId="{1430F712-6639-627E-F9E7-6972AC875E4D}"/>
          </ac:picMkLst>
        </pc:picChg>
        <pc:picChg chg="mod">
          <ac:chgData name="B . N Dullewa it19112992" userId="S::it19112992@my.sliit.lk::443b8e41-084c-4d93-89c8-5b989453188e" providerId="AD" clId="Web-{B5CCF590-8BC0-60CF-B2C9-C26D02BCC84B}" dt="2022-05-26T09:17:24.589" v="4" actId="1076"/>
          <ac:picMkLst>
            <pc:docMk/>
            <pc:sldMk cId="0" sldId="266"/>
            <ac:picMk id="7" creationId="{4CD80121-7DDB-F15B-25C2-626AD21BB476}"/>
          </ac:picMkLst>
        </pc:picChg>
      </pc:sldChg>
      <pc:sldChg chg="addSp delSp modSp">
        <pc:chgData name="B . N Dullewa it19112992" userId="S::it19112992@my.sliit.lk::443b8e41-084c-4d93-89c8-5b989453188e" providerId="AD" clId="Web-{B5CCF590-8BC0-60CF-B2C9-C26D02BCC84B}" dt="2022-05-26T09:18:25.856" v="12" actId="1076"/>
        <pc:sldMkLst>
          <pc:docMk/>
          <pc:sldMk cId="3917701393" sldId="331"/>
        </pc:sldMkLst>
        <pc:picChg chg="add mod">
          <ac:chgData name="B . N Dullewa it19112992" userId="S::it19112992@my.sliit.lk::443b8e41-084c-4d93-89c8-5b989453188e" providerId="AD" clId="Web-{B5CCF590-8BC0-60CF-B2C9-C26D02BCC84B}" dt="2022-05-26T09:18:25.856" v="12" actId="1076"/>
          <ac:picMkLst>
            <pc:docMk/>
            <pc:sldMk cId="3917701393" sldId="331"/>
            <ac:picMk id="2" creationId="{75D53949-5727-B139-A778-693BAC84A3F7}"/>
          </ac:picMkLst>
        </pc:picChg>
        <pc:picChg chg="del">
          <ac:chgData name="B . N Dullewa it19112992" userId="S::it19112992@my.sliit.lk::443b8e41-084c-4d93-89c8-5b989453188e" providerId="AD" clId="Web-{B5CCF590-8BC0-60CF-B2C9-C26D02BCC84B}" dt="2022-05-26T09:17:58.746" v="8"/>
          <ac:picMkLst>
            <pc:docMk/>
            <pc:sldMk cId="3917701393" sldId="331"/>
            <ac:picMk id="35" creationId="{93540485-9CBD-3BC2-B0C7-78C09F69FCAB}"/>
          </ac:picMkLst>
        </pc:picChg>
      </pc:sldChg>
    </pc:docChg>
  </pc:docChgLst>
  <pc:docChgLst>
    <pc:chgData name="Malkanthi P.L. it19115108" userId="S::it19115108@my.sliit.lk::90424ed8-7370-44cc-9044-5086394e38a4" providerId="AD" clId="Web-{3ECD2E3A-9AFC-4B17-B8FE-7AC9F18385A9}"/>
    <pc:docChg chg="delSld modSld">
      <pc:chgData name="Malkanthi P.L. it19115108" userId="S::it19115108@my.sliit.lk::90424ed8-7370-44cc-9044-5086394e38a4" providerId="AD" clId="Web-{3ECD2E3A-9AFC-4B17-B8FE-7AC9F18385A9}" dt="2022-05-26T13:45:32.335" v="89" actId="1076"/>
      <pc:docMkLst>
        <pc:docMk/>
      </pc:docMkLst>
      <pc:sldChg chg="del">
        <pc:chgData name="Malkanthi P.L. it19115108" userId="S::it19115108@my.sliit.lk::90424ed8-7370-44cc-9044-5086394e38a4" providerId="AD" clId="Web-{3ECD2E3A-9AFC-4B17-B8FE-7AC9F18385A9}" dt="2022-05-26T13:19:50.825" v="18"/>
        <pc:sldMkLst>
          <pc:docMk/>
          <pc:sldMk cId="0" sldId="257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50.809" v="17"/>
        <pc:sldMkLst>
          <pc:docMk/>
          <pc:sldMk cId="0" sldId="258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31.982" v="39"/>
        <pc:sldMkLst>
          <pc:docMk/>
          <pc:sldMk cId="0" sldId="259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41.028" v="15"/>
        <pc:sldMkLst>
          <pc:docMk/>
          <pc:sldMk cId="0" sldId="265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18.605" v="9"/>
        <pc:sldMkLst>
          <pc:docMk/>
          <pc:sldMk cId="0" sldId="270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26.480" v="11"/>
        <pc:sldMkLst>
          <pc:docMk/>
          <pc:sldMk cId="0" sldId="272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29.652" v="12"/>
        <pc:sldMkLst>
          <pc:docMk/>
          <pc:sldMk cId="0" sldId="273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32.746" v="13"/>
        <pc:sldMkLst>
          <pc:docMk/>
          <pc:sldMk cId="0" sldId="274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35.824" v="14"/>
        <pc:sldMkLst>
          <pc:docMk/>
          <pc:sldMk cId="0" sldId="275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50.840" v="20"/>
        <pc:sldMkLst>
          <pc:docMk/>
          <pc:sldMk cId="0" sldId="276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50.825" v="19"/>
        <pc:sldMkLst>
          <pc:docMk/>
          <pc:sldMk cId="0" sldId="277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19:50.793" v="16"/>
        <pc:sldMkLst>
          <pc:docMk/>
          <pc:sldMk cId="0" sldId="278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36.107" v="40"/>
        <pc:sldMkLst>
          <pc:docMk/>
          <pc:sldMk cId="0" sldId="279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3:00.484" v="63"/>
        <pc:sldMkLst>
          <pc:docMk/>
          <pc:sldMk cId="0" sldId="280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06.122" v="23"/>
        <pc:sldMkLst>
          <pc:docMk/>
          <pc:sldMk cId="0" sldId="282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06.090" v="22"/>
        <pc:sldMkLst>
          <pc:docMk/>
          <pc:sldMk cId="0" sldId="284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06.090" v="21"/>
        <pc:sldMkLst>
          <pc:docMk/>
          <pc:sldMk cId="0" sldId="285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19.059" v="29"/>
        <pc:sldMkLst>
          <pc:docMk/>
          <pc:sldMk cId="0" sldId="286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19.059" v="28"/>
        <pc:sldMkLst>
          <pc:docMk/>
          <pc:sldMk cId="0" sldId="287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19.044" v="27"/>
        <pc:sldMkLst>
          <pc:docMk/>
          <pc:sldMk cId="0" sldId="288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18.731" v="26"/>
        <pc:sldMkLst>
          <pc:docMk/>
          <pc:sldMk cId="0" sldId="289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18.700" v="25"/>
        <pc:sldMkLst>
          <pc:docMk/>
          <pc:sldMk cId="0" sldId="290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18.700" v="24"/>
        <pc:sldMkLst>
          <pc:docMk/>
          <pc:sldMk cId="0" sldId="291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22.669" v="34"/>
        <pc:sldMkLst>
          <pc:docMk/>
          <pc:sldMk cId="0" sldId="292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22.653" v="33"/>
        <pc:sldMkLst>
          <pc:docMk/>
          <pc:sldMk cId="0" sldId="293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22.622" v="32"/>
        <pc:sldMkLst>
          <pc:docMk/>
          <pc:sldMk cId="0" sldId="294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22.606" v="31"/>
        <pc:sldMkLst>
          <pc:docMk/>
          <pc:sldMk cId="0" sldId="295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22.575" v="30"/>
        <pc:sldMkLst>
          <pc:docMk/>
          <pc:sldMk cId="0" sldId="296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26.935" v="38"/>
        <pc:sldMkLst>
          <pc:docMk/>
          <pc:sldMk cId="0" sldId="297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26.903" v="37"/>
        <pc:sldMkLst>
          <pc:docMk/>
          <pc:sldMk cId="0" sldId="298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26.888" v="36"/>
        <pc:sldMkLst>
          <pc:docMk/>
          <pc:sldMk cId="0" sldId="299"/>
        </pc:sldMkLst>
      </pc:sldChg>
      <pc:sldChg chg="del">
        <pc:chgData name="Malkanthi P.L. it19115108" userId="S::it19115108@my.sliit.lk::90424ed8-7370-44cc-9044-5086394e38a4" providerId="AD" clId="Web-{3ECD2E3A-9AFC-4B17-B8FE-7AC9F18385A9}" dt="2022-05-26T13:20:26.856" v="35"/>
        <pc:sldMkLst>
          <pc:docMk/>
          <pc:sldMk cId="0" sldId="300"/>
        </pc:sldMkLst>
      </pc:sldChg>
      <pc:sldChg chg="addSp delSp modSp">
        <pc:chgData name="Malkanthi P.L. it19115108" userId="S::it19115108@my.sliit.lk::90424ed8-7370-44cc-9044-5086394e38a4" providerId="AD" clId="Web-{3ECD2E3A-9AFC-4B17-B8FE-7AC9F18385A9}" dt="2022-05-26T13:22:44.453" v="62" actId="1076"/>
        <pc:sldMkLst>
          <pc:docMk/>
          <pc:sldMk cId="3151539115" sldId="301"/>
        </pc:sldMkLst>
        <pc:spChg chg="mod">
          <ac:chgData name="Malkanthi P.L. it19115108" userId="S::it19115108@my.sliit.lk::90424ed8-7370-44cc-9044-5086394e38a4" providerId="AD" clId="Web-{3ECD2E3A-9AFC-4B17-B8FE-7AC9F18385A9}" dt="2022-05-26T13:22:44.453" v="62" actId="1076"/>
          <ac:spMkLst>
            <pc:docMk/>
            <pc:sldMk cId="3151539115" sldId="301"/>
            <ac:spMk id="17" creationId="{5F6A6FF4-5780-182E-7EB3-AB0C535C9903}"/>
          </ac:spMkLst>
        </pc:spChg>
        <pc:grpChg chg="add del">
          <ac:chgData name="Malkanthi P.L. it19115108" userId="S::it19115108@my.sliit.lk::90424ed8-7370-44cc-9044-5086394e38a4" providerId="AD" clId="Web-{3ECD2E3A-9AFC-4B17-B8FE-7AC9F18385A9}" dt="2022-05-26T13:21:49.530" v="50"/>
          <ac:grpSpMkLst>
            <pc:docMk/>
            <pc:sldMk cId="3151539115" sldId="301"/>
            <ac:grpSpMk id="2" creationId="{51FAA436-9676-23EA-579C-DD8C367D8EDB}"/>
          </ac:grpSpMkLst>
        </pc:grpChg>
        <pc:picChg chg="add mod">
          <ac:chgData name="Malkanthi P.L. it19115108" userId="S::it19115108@my.sliit.lk::90424ed8-7370-44cc-9044-5086394e38a4" providerId="AD" clId="Web-{3ECD2E3A-9AFC-4B17-B8FE-7AC9F18385A9}" dt="2022-05-26T13:22:38.827" v="61" actId="1076"/>
          <ac:picMkLst>
            <pc:docMk/>
            <pc:sldMk cId="3151539115" sldId="301"/>
            <ac:picMk id="3" creationId="{72BF2249-26A0-E249-0C9F-17A35D67D3E8}"/>
          </ac:picMkLst>
        </pc:picChg>
        <pc:picChg chg="mod">
          <ac:chgData name="Malkanthi P.L. it19115108" userId="S::it19115108@my.sliit.lk::90424ed8-7370-44cc-9044-5086394e38a4" providerId="AD" clId="Web-{3ECD2E3A-9AFC-4B17-B8FE-7AC9F18385A9}" dt="2022-05-26T13:22:17.858" v="58" actId="1076"/>
          <ac:picMkLst>
            <pc:docMk/>
            <pc:sldMk cId="3151539115" sldId="301"/>
            <ac:picMk id="10" creationId="{699A6D9D-DFC6-B717-8C11-228FD711988C}"/>
          </ac:picMkLst>
        </pc:picChg>
        <pc:picChg chg="mod">
          <ac:chgData name="Malkanthi P.L. it19115108" userId="S::it19115108@my.sliit.lk::90424ed8-7370-44cc-9044-5086394e38a4" providerId="AD" clId="Web-{3ECD2E3A-9AFC-4B17-B8FE-7AC9F18385A9}" dt="2022-05-26T13:22:16.171" v="57" actId="1076"/>
          <ac:picMkLst>
            <pc:docMk/>
            <pc:sldMk cId="3151539115" sldId="301"/>
            <ac:picMk id="26" creationId="{4483B8B9-5763-56FB-8E8D-8837BCF639B9}"/>
          </ac:picMkLst>
        </pc:picChg>
        <pc:picChg chg="mod">
          <ac:chgData name="Malkanthi P.L. it19115108" userId="S::it19115108@my.sliit.lk::90424ed8-7370-44cc-9044-5086394e38a4" providerId="AD" clId="Web-{3ECD2E3A-9AFC-4B17-B8FE-7AC9F18385A9}" dt="2022-05-26T13:22:22.749" v="60" actId="1076"/>
          <ac:picMkLst>
            <pc:docMk/>
            <pc:sldMk cId="3151539115" sldId="301"/>
            <ac:picMk id="28" creationId="{FFA3B678-A431-7273-F658-AD0E80327040}"/>
          </ac:picMkLst>
        </pc:picChg>
      </pc:sldChg>
      <pc:sldChg chg="modSp">
        <pc:chgData name="Malkanthi P.L. it19115108" userId="S::it19115108@my.sliit.lk::90424ed8-7370-44cc-9044-5086394e38a4" providerId="AD" clId="Web-{3ECD2E3A-9AFC-4B17-B8FE-7AC9F18385A9}" dt="2022-05-26T13:45:32.335" v="89" actId="1076"/>
        <pc:sldMkLst>
          <pc:docMk/>
          <pc:sldMk cId="1237724938" sldId="303"/>
        </pc:sldMkLst>
        <pc:spChg chg="mod">
          <ac:chgData name="Malkanthi P.L. it19115108" userId="S::it19115108@my.sliit.lk::90424ed8-7370-44cc-9044-5086394e38a4" providerId="AD" clId="Web-{3ECD2E3A-9AFC-4B17-B8FE-7AC9F18385A9}" dt="2022-05-26T13:45:26.788" v="88" actId="20577"/>
          <ac:spMkLst>
            <pc:docMk/>
            <pc:sldMk cId="1237724938" sldId="303"/>
            <ac:spMk id="832" creationId="{00000000-0000-0000-0000-000000000000}"/>
          </ac:spMkLst>
        </pc:spChg>
        <pc:grpChg chg="mod">
          <ac:chgData name="Malkanthi P.L. it19115108" userId="S::it19115108@my.sliit.lk::90424ed8-7370-44cc-9044-5086394e38a4" providerId="AD" clId="Web-{3ECD2E3A-9AFC-4B17-B8FE-7AC9F18385A9}" dt="2022-05-26T13:45:32.335" v="89" actId="1076"/>
          <ac:grpSpMkLst>
            <pc:docMk/>
            <pc:sldMk cId="1237724938" sldId="303"/>
            <ac:grpSpMk id="833" creationId="{00000000-0000-0000-0000-000000000000}"/>
          </ac:grpSpMkLst>
        </pc:grpChg>
      </pc:sldChg>
      <pc:sldChg chg="modSp">
        <pc:chgData name="Malkanthi P.L. it19115108" userId="S::it19115108@my.sliit.lk::90424ed8-7370-44cc-9044-5086394e38a4" providerId="AD" clId="Web-{3ECD2E3A-9AFC-4B17-B8FE-7AC9F18385A9}" dt="2022-05-26T13:23:58.673" v="67" actId="20577"/>
        <pc:sldMkLst>
          <pc:docMk/>
          <pc:sldMk cId="97898628" sldId="305"/>
        </pc:sldMkLst>
        <pc:spChg chg="mod">
          <ac:chgData name="Malkanthi P.L. it19115108" userId="S::it19115108@my.sliit.lk::90424ed8-7370-44cc-9044-5086394e38a4" providerId="AD" clId="Web-{3ECD2E3A-9AFC-4B17-B8FE-7AC9F18385A9}" dt="2022-05-26T13:23:58.673" v="67" actId="20577"/>
          <ac:spMkLst>
            <pc:docMk/>
            <pc:sldMk cId="97898628" sldId="305"/>
            <ac:spMk id="832" creationId="{00000000-0000-0000-0000-000000000000}"/>
          </ac:spMkLst>
        </pc:spChg>
      </pc:sldChg>
      <pc:sldChg chg="delSp modSp">
        <pc:chgData name="Malkanthi P.L. it19115108" userId="S::it19115108@my.sliit.lk::90424ed8-7370-44cc-9044-5086394e38a4" providerId="AD" clId="Web-{3ECD2E3A-9AFC-4B17-B8FE-7AC9F18385A9}" dt="2022-05-26T13:21:58.170" v="51"/>
        <pc:sldMkLst>
          <pc:docMk/>
          <pc:sldMk cId="2856624255" sldId="330"/>
        </pc:sldMkLst>
        <pc:picChg chg="mod">
          <ac:chgData name="Malkanthi P.L. it19115108" userId="S::it19115108@my.sliit.lk::90424ed8-7370-44cc-9044-5086394e38a4" providerId="AD" clId="Web-{3ECD2E3A-9AFC-4B17-B8FE-7AC9F18385A9}" dt="2022-05-26T13:17:20.978" v="4" actId="14100"/>
          <ac:picMkLst>
            <pc:docMk/>
            <pc:sldMk cId="2856624255" sldId="330"/>
            <ac:picMk id="6" creationId="{1E11B910-EA79-B431-A5D9-A6DBDA1F60CD}"/>
          </ac:picMkLst>
        </pc:picChg>
        <pc:picChg chg="del mod">
          <ac:chgData name="Malkanthi P.L. it19115108" userId="S::it19115108@my.sliit.lk::90424ed8-7370-44cc-9044-5086394e38a4" providerId="AD" clId="Web-{3ECD2E3A-9AFC-4B17-B8FE-7AC9F18385A9}" dt="2022-05-26T13:21:58.170" v="51"/>
          <ac:picMkLst>
            <pc:docMk/>
            <pc:sldMk cId="2856624255" sldId="330"/>
            <ac:picMk id="35" creationId="{93540485-9CBD-3BC2-B0C7-78C09F69FCAB}"/>
          </ac:picMkLst>
        </pc:picChg>
      </pc:sldChg>
      <pc:sldChg chg="del">
        <pc:chgData name="Malkanthi P.L. it19115108" userId="S::it19115108@my.sliit.lk::90424ed8-7370-44cc-9044-5086394e38a4" providerId="AD" clId="Web-{3ECD2E3A-9AFC-4B17-B8FE-7AC9F18385A9}" dt="2022-05-26T13:19:23.230" v="10"/>
        <pc:sldMkLst>
          <pc:docMk/>
          <pc:sldMk cId="2031992971" sldId="341"/>
        </pc:sldMkLst>
      </pc:sldChg>
    </pc:docChg>
  </pc:docChgLst>
  <pc:docChgLst>
    <pc:chgData name="B . N Dullewa it19112992" userId="S::it19112992@my.sliit.lk::443b8e41-084c-4d93-89c8-5b989453188e" providerId="AD" clId="Web-{27A5CDB5-D596-C32C-B72A-99BDFB545CAE}"/>
    <pc:docChg chg="modSld">
      <pc:chgData name="B . N Dullewa it19112992" userId="S::it19112992@my.sliit.lk::443b8e41-084c-4d93-89c8-5b989453188e" providerId="AD" clId="Web-{27A5CDB5-D596-C32C-B72A-99BDFB545CAE}" dt="2022-05-26T06:53:34.295" v="27" actId="20577"/>
      <pc:docMkLst>
        <pc:docMk/>
      </pc:docMkLst>
      <pc:sldChg chg="modSp">
        <pc:chgData name="B . N Dullewa it19112992" userId="S::it19112992@my.sliit.lk::443b8e41-084c-4d93-89c8-5b989453188e" providerId="AD" clId="Web-{27A5CDB5-D596-C32C-B72A-99BDFB545CAE}" dt="2022-05-26T06:51:35.027" v="5" actId="20577"/>
        <pc:sldMkLst>
          <pc:docMk/>
          <pc:sldMk cId="0" sldId="264"/>
        </pc:sldMkLst>
        <pc:spChg chg="mod">
          <ac:chgData name="B . N Dullewa it19112992" userId="S::it19112992@my.sliit.lk::443b8e41-084c-4d93-89c8-5b989453188e" providerId="AD" clId="Web-{27A5CDB5-D596-C32C-B72A-99BDFB545CAE}" dt="2022-05-26T06:51:35.027" v="5" actId="20577"/>
          <ac:spMkLst>
            <pc:docMk/>
            <pc:sldMk cId="0" sldId="264"/>
            <ac:spMk id="728" creationId="{00000000-0000-0000-0000-000000000000}"/>
          </ac:spMkLst>
        </pc:spChg>
      </pc:sldChg>
      <pc:sldChg chg="delSp">
        <pc:chgData name="B . N Dullewa it19112992" userId="S::it19112992@my.sliit.lk::443b8e41-084c-4d93-89c8-5b989453188e" providerId="AD" clId="Web-{27A5CDB5-D596-C32C-B72A-99BDFB545CAE}" dt="2022-05-26T06:51:51.528" v="8"/>
        <pc:sldMkLst>
          <pc:docMk/>
          <pc:sldMk cId="3484768265" sldId="315"/>
        </pc:sldMkLst>
        <pc:picChg chg="del">
          <ac:chgData name="B . N Dullewa it19112992" userId="S::it19112992@my.sliit.lk::443b8e41-084c-4d93-89c8-5b989453188e" providerId="AD" clId="Web-{27A5CDB5-D596-C32C-B72A-99BDFB545CAE}" dt="2022-05-26T06:51:51.528" v="8"/>
          <ac:picMkLst>
            <pc:docMk/>
            <pc:sldMk cId="3484768265" sldId="315"/>
            <ac:picMk id="5" creationId="{5CF1B7E2-30AD-CF80-85C5-5AD2EA79CA19}"/>
          </ac:picMkLst>
        </pc:picChg>
        <pc:picChg chg="del">
          <ac:chgData name="B . N Dullewa it19112992" userId="S::it19112992@my.sliit.lk::443b8e41-084c-4d93-89c8-5b989453188e" providerId="AD" clId="Web-{27A5CDB5-D596-C32C-B72A-99BDFB545CAE}" dt="2022-05-26T06:51:47.996" v="6"/>
          <ac:picMkLst>
            <pc:docMk/>
            <pc:sldMk cId="3484768265" sldId="315"/>
            <ac:picMk id="6" creationId="{D0BEB963-4E0C-0329-25F5-3161AF256B57}"/>
          </ac:picMkLst>
        </pc:picChg>
        <pc:picChg chg="del">
          <ac:chgData name="B . N Dullewa it19112992" userId="S::it19112992@my.sliit.lk::443b8e41-084c-4d93-89c8-5b989453188e" providerId="AD" clId="Web-{27A5CDB5-D596-C32C-B72A-99BDFB545CAE}" dt="2022-05-26T06:51:51.450" v="7"/>
          <ac:picMkLst>
            <pc:docMk/>
            <pc:sldMk cId="3484768265" sldId="315"/>
            <ac:picMk id="7" creationId="{CE4AD6BB-B1FE-77E9-9A3F-6C300A14DC5A}"/>
          </ac:picMkLst>
        </pc:picChg>
      </pc:sldChg>
      <pc:sldChg chg="modSp">
        <pc:chgData name="B . N Dullewa it19112992" userId="S::it19112992@my.sliit.lk::443b8e41-084c-4d93-89c8-5b989453188e" providerId="AD" clId="Web-{27A5CDB5-D596-C32C-B72A-99BDFB545CAE}" dt="2022-05-26T06:53:34.295" v="27" actId="20577"/>
        <pc:sldMkLst>
          <pc:docMk/>
          <pc:sldMk cId="2016039367" sldId="333"/>
        </pc:sldMkLst>
        <pc:spChg chg="mod">
          <ac:chgData name="B . N Dullewa it19112992" userId="S::it19112992@my.sliit.lk::443b8e41-084c-4d93-89c8-5b989453188e" providerId="AD" clId="Web-{27A5CDB5-D596-C32C-B72A-99BDFB545CAE}" dt="2022-05-26T06:53:34.295" v="27" actId="20577"/>
          <ac:spMkLst>
            <pc:docMk/>
            <pc:sldMk cId="2016039367" sldId="333"/>
            <ac:spMk id="832" creationId="{00000000-0000-0000-0000-000000000000}"/>
          </ac:spMkLst>
        </pc:spChg>
      </pc:sldChg>
    </pc:docChg>
  </pc:docChgLst>
  <pc:docChgLst>
    <pc:chgData name="Malkanthi P.L. it19115108" userId="S::it19115108@my.sliit.lk::90424ed8-7370-44cc-9044-5086394e38a4" providerId="AD" clId="Web-{5E297858-3F15-82AC-1BA6-8D19EB535C4C}"/>
    <pc:docChg chg="addSld modSld">
      <pc:chgData name="Malkanthi P.L. it19115108" userId="S::it19115108@my.sliit.lk::90424ed8-7370-44cc-9044-5086394e38a4" providerId="AD" clId="Web-{5E297858-3F15-82AC-1BA6-8D19EB535C4C}" dt="2022-05-25T15:28:14.009" v="50"/>
      <pc:docMkLst>
        <pc:docMk/>
      </pc:docMkLst>
      <pc:sldChg chg="addSp delSp modSp">
        <pc:chgData name="Malkanthi P.L. it19115108" userId="S::it19115108@my.sliit.lk::90424ed8-7370-44cc-9044-5086394e38a4" providerId="AD" clId="Web-{5E297858-3F15-82AC-1BA6-8D19EB535C4C}" dt="2022-05-25T15:26:42.804" v="49" actId="1076"/>
        <pc:sldMkLst>
          <pc:docMk/>
          <pc:sldMk cId="0" sldId="266"/>
        </pc:sldMkLst>
        <pc:spChg chg="add del mod">
          <ac:chgData name="Malkanthi P.L. it19115108" userId="S::it19115108@my.sliit.lk::90424ed8-7370-44cc-9044-5086394e38a4" providerId="AD" clId="Web-{5E297858-3F15-82AC-1BA6-8D19EB535C4C}" dt="2022-05-25T15:23:55.536" v="22"/>
          <ac:spMkLst>
            <pc:docMk/>
            <pc:sldMk cId="0" sldId="266"/>
            <ac:spMk id="4" creationId="{AE03023B-5362-8C5C-5334-75A80C74B5E6}"/>
          </ac:spMkLst>
        </pc:spChg>
        <pc:spChg chg="del mod">
          <ac:chgData name="Malkanthi P.L. it19115108" userId="S::it19115108@my.sliit.lk::90424ed8-7370-44cc-9044-5086394e38a4" providerId="AD" clId="Web-{5E297858-3F15-82AC-1BA6-8D19EB535C4C}" dt="2022-05-25T15:23:07.363" v="10"/>
          <ac:spMkLst>
            <pc:docMk/>
            <pc:sldMk cId="0" sldId="266"/>
            <ac:spMk id="772" creationId="{00000000-0000-0000-0000-000000000000}"/>
          </ac:spMkLst>
        </pc:spChg>
        <pc:spChg chg="del mod">
          <ac:chgData name="Malkanthi P.L. it19115108" userId="S::it19115108@my.sliit.lk::90424ed8-7370-44cc-9044-5086394e38a4" providerId="AD" clId="Web-{5E297858-3F15-82AC-1BA6-8D19EB535C4C}" dt="2022-05-25T15:23:02.347" v="9"/>
          <ac:spMkLst>
            <pc:docMk/>
            <pc:sldMk cId="0" sldId="266"/>
            <ac:spMk id="773" creationId="{00000000-0000-0000-0000-000000000000}"/>
          </ac:spMkLst>
        </pc:spChg>
        <pc:picChg chg="add mod modCrop">
          <ac:chgData name="Malkanthi P.L. it19115108" userId="S::it19115108@my.sliit.lk::90424ed8-7370-44cc-9044-5086394e38a4" providerId="AD" clId="Web-{5E297858-3F15-82AC-1BA6-8D19EB535C4C}" dt="2022-05-25T15:26:39.601" v="48" actId="14100"/>
          <ac:picMkLst>
            <pc:docMk/>
            <pc:sldMk cId="0" sldId="266"/>
            <ac:picMk id="2" creationId="{AFF57452-E846-B8F0-1154-2DBFA14832F6}"/>
          </ac:picMkLst>
        </pc:picChg>
        <pc:picChg chg="add del mod">
          <ac:chgData name="Malkanthi P.L. it19115108" userId="S::it19115108@my.sliit.lk::90424ed8-7370-44cc-9044-5086394e38a4" providerId="AD" clId="Web-{5E297858-3F15-82AC-1BA6-8D19EB535C4C}" dt="2022-05-25T15:26:42.804" v="49" actId="1076"/>
          <ac:picMkLst>
            <pc:docMk/>
            <pc:sldMk cId="0" sldId="266"/>
            <ac:picMk id="5" creationId="{1430F712-6639-627E-F9E7-6972AC875E4D}"/>
          </ac:picMkLst>
        </pc:picChg>
        <pc:picChg chg="add mod modCrop">
          <ac:chgData name="Malkanthi P.L. it19115108" userId="S::it19115108@my.sliit.lk::90424ed8-7370-44cc-9044-5086394e38a4" providerId="AD" clId="Web-{5E297858-3F15-82AC-1BA6-8D19EB535C4C}" dt="2022-05-25T15:25:51.413" v="43" actId="1076"/>
          <ac:picMkLst>
            <pc:docMk/>
            <pc:sldMk cId="0" sldId="266"/>
            <ac:picMk id="6" creationId="{1C93A039-090A-29A1-C33F-85A4ECA6ED90}"/>
          </ac:picMkLst>
        </pc:picChg>
        <pc:picChg chg="add mod modCrop">
          <ac:chgData name="Malkanthi P.L. it19115108" userId="S::it19115108@my.sliit.lk::90424ed8-7370-44cc-9044-5086394e38a4" providerId="AD" clId="Web-{5E297858-3F15-82AC-1BA6-8D19EB535C4C}" dt="2022-05-25T15:25:54.663" v="44" actId="1076"/>
          <ac:picMkLst>
            <pc:docMk/>
            <pc:sldMk cId="0" sldId="266"/>
            <ac:picMk id="7" creationId="{4CD80121-7DDB-F15B-25C2-626AD21BB476}"/>
          </ac:picMkLst>
        </pc:picChg>
        <pc:picChg chg="add mod modCrop">
          <ac:chgData name="Malkanthi P.L. it19115108" userId="S::it19115108@my.sliit.lk::90424ed8-7370-44cc-9044-5086394e38a4" providerId="AD" clId="Web-{5E297858-3F15-82AC-1BA6-8D19EB535C4C}" dt="2022-05-25T15:25:51.335" v="42" actId="1076"/>
          <ac:picMkLst>
            <pc:docMk/>
            <pc:sldMk cId="0" sldId="266"/>
            <ac:picMk id="8" creationId="{BA55D874-CC2C-BFDB-4941-81436D5C54E6}"/>
          </ac:picMkLst>
        </pc:picChg>
      </pc:sldChg>
      <pc:sldChg chg="delSp">
        <pc:chgData name="Malkanthi P.L. it19115108" userId="S::it19115108@my.sliit.lk::90424ed8-7370-44cc-9044-5086394e38a4" providerId="AD" clId="Web-{5E297858-3F15-82AC-1BA6-8D19EB535C4C}" dt="2022-05-25T15:28:14.009" v="50"/>
        <pc:sldMkLst>
          <pc:docMk/>
          <pc:sldMk cId="4248516337" sldId="329"/>
        </pc:sldMkLst>
        <pc:spChg chg="del">
          <ac:chgData name="Malkanthi P.L. it19115108" userId="S::it19115108@my.sliit.lk::90424ed8-7370-44cc-9044-5086394e38a4" providerId="AD" clId="Web-{5E297858-3F15-82AC-1BA6-8D19EB535C4C}" dt="2022-05-25T15:28:14.009" v="50"/>
          <ac:spMkLst>
            <pc:docMk/>
            <pc:sldMk cId="4248516337" sldId="329"/>
            <ac:spMk id="14" creationId="{FA7864A3-CEFF-00E2-A175-9EA6D4833878}"/>
          </ac:spMkLst>
        </pc:spChg>
      </pc:sldChg>
      <pc:sldChg chg="add replId">
        <pc:chgData name="Malkanthi P.L. it19115108" userId="S::it19115108@my.sliit.lk::90424ed8-7370-44cc-9044-5086394e38a4" providerId="AD" clId="Web-{5E297858-3F15-82AC-1BA6-8D19EB535C4C}" dt="2022-05-25T15:20:37.579" v="0"/>
        <pc:sldMkLst>
          <pc:docMk/>
          <pc:sldMk cId="3758147807" sldId="349"/>
        </pc:sldMkLst>
      </pc:sldChg>
    </pc:docChg>
  </pc:docChgLst>
  <pc:docChgLst>
    <pc:chgData name="B . N Dullewa it19112992" userId="S::it19112992@my.sliit.lk::443b8e41-084c-4d93-89c8-5b989453188e" providerId="AD" clId="Web-{25FDB163-78BA-3350-52E9-24C4506C24E6}"/>
    <pc:docChg chg="modSld sldOrd">
      <pc:chgData name="B . N Dullewa it19112992" userId="S::it19112992@my.sliit.lk::443b8e41-084c-4d93-89c8-5b989453188e" providerId="AD" clId="Web-{25FDB163-78BA-3350-52E9-24C4506C24E6}" dt="2022-05-25T05:02:17.614" v="121" actId="1076"/>
      <pc:docMkLst>
        <pc:docMk/>
      </pc:docMkLst>
      <pc:sldChg chg="ord">
        <pc:chgData name="B . N Dullewa it19112992" userId="S::it19112992@my.sliit.lk::443b8e41-084c-4d93-89c8-5b989453188e" providerId="AD" clId="Web-{25FDB163-78BA-3350-52E9-24C4506C24E6}" dt="2022-05-25T04:03:00.844" v="81"/>
        <pc:sldMkLst>
          <pc:docMk/>
          <pc:sldMk cId="0" sldId="265"/>
        </pc:sldMkLst>
      </pc:sldChg>
      <pc:sldChg chg="modSp">
        <pc:chgData name="B . N Dullewa it19112992" userId="S::it19112992@my.sliit.lk::443b8e41-084c-4d93-89c8-5b989453188e" providerId="AD" clId="Web-{25FDB163-78BA-3350-52E9-24C4506C24E6}" dt="2022-05-25T05:02:17.614" v="121" actId="1076"/>
        <pc:sldMkLst>
          <pc:docMk/>
          <pc:sldMk cId="1237724938" sldId="303"/>
        </pc:sldMkLst>
        <pc:spChg chg="mod">
          <ac:chgData name="B . N Dullewa it19112992" userId="S::it19112992@my.sliit.lk::443b8e41-084c-4d93-89c8-5b989453188e" providerId="AD" clId="Web-{25FDB163-78BA-3350-52E9-24C4506C24E6}" dt="2022-05-25T05:02:17.614" v="121" actId="1076"/>
          <ac:spMkLst>
            <pc:docMk/>
            <pc:sldMk cId="1237724938" sldId="303"/>
            <ac:spMk id="832" creationId="{00000000-0000-0000-0000-000000000000}"/>
          </ac:spMkLst>
        </pc:spChg>
      </pc:sldChg>
      <pc:sldChg chg="delSp">
        <pc:chgData name="B . N Dullewa it19112992" userId="S::it19112992@my.sliit.lk::443b8e41-084c-4d93-89c8-5b989453188e" providerId="AD" clId="Web-{25FDB163-78BA-3350-52E9-24C4506C24E6}" dt="2022-05-25T05:01:20.863" v="105"/>
        <pc:sldMkLst>
          <pc:docMk/>
          <pc:sldMk cId="572834422" sldId="320"/>
        </pc:sldMkLst>
        <pc:grpChg chg="del">
          <ac:chgData name="B . N Dullewa it19112992" userId="S::it19112992@my.sliit.lk::443b8e41-084c-4d93-89c8-5b989453188e" providerId="AD" clId="Web-{25FDB163-78BA-3350-52E9-24C4506C24E6}" dt="2022-05-25T05:01:20.863" v="105"/>
          <ac:grpSpMkLst>
            <pc:docMk/>
            <pc:sldMk cId="572834422" sldId="320"/>
            <ac:grpSpMk id="2" creationId="{DEE0B415-9898-AD2C-56C8-20E0BE632EAA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5:01:20.863" v="104"/>
          <ac:grpSpMkLst>
            <pc:docMk/>
            <pc:sldMk cId="572834422" sldId="320"/>
            <ac:grpSpMk id="10" creationId="{FB07EF7C-ABEA-8FB8-17BC-5EADA1BF8F45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5:01:20.863" v="103"/>
          <ac:grpSpMkLst>
            <pc:docMk/>
            <pc:sldMk cId="572834422" sldId="320"/>
            <ac:grpSpMk id="18" creationId="{7D3560C5-9623-8953-3977-5CB6048B83E2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5:01:20.863" v="102"/>
          <ac:grpSpMkLst>
            <pc:docMk/>
            <pc:sldMk cId="572834422" sldId="320"/>
            <ac:grpSpMk id="26" creationId="{9CDB82CF-AA56-AF65-EE68-A262EC08CD2D}"/>
          </ac:grpSpMkLst>
        </pc:grpChg>
      </pc:sldChg>
      <pc:sldChg chg="delSp modSp">
        <pc:chgData name="B . N Dullewa it19112992" userId="S::it19112992@my.sliit.lk::443b8e41-084c-4d93-89c8-5b989453188e" providerId="AD" clId="Web-{25FDB163-78BA-3350-52E9-24C4506C24E6}" dt="2022-05-25T03:55:02.598" v="16" actId="1076"/>
        <pc:sldMkLst>
          <pc:docMk/>
          <pc:sldMk cId="2976791817" sldId="323"/>
        </pc:sldMkLst>
        <pc:spChg chg="mod">
          <ac:chgData name="B . N Dullewa it19112992" userId="S::it19112992@my.sliit.lk::443b8e41-084c-4d93-89c8-5b989453188e" providerId="AD" clId="Web-{25FDB163-78BA-3350-52E9-24C4506C24E6}" dt="2022-05-25T03:54:47.629" v="10" actId="1076"/>
          <ac:spMkLst>
            <pc:docMk/>
            <pc:sldMk cId="2976791817" sldId="323"/>
            <ac:spMk id="851" creationId="{00000000-0000-0000-0000-000000000000}"/>
          </ac:spMkLst>
        </pc:spChg>
        <pc:grpChg chg="del">
          <ac:chgData name="B . N Dullewa it19112992" userId="S::it19112992@my.sliit.lk::443b8e41-084c-4d93-89c8-5b989453188e" providerId="AD" clId="Web-{25FDB163-78BA-3350-52E9-24C4506C24E6}" dt="2022-05-25T03:54:58.536" v="15"/>
          <ac:grpSpMkLst>
            <pc:docMk/>
            <pc:sldMk cId="2976791817" sldId="323"/>
            <ac:grpSpMk id="2" creationId="{2A8CE06A-A2B4-4D0E-DF92-EF09FF52A27F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3:54:58.536" v="14"/>
          <ac:grpSpMkLst>
            <pc:docMk/>
            <pc:sldMk cId="2976791817" sldId="323"/>
            <ac:grpSpMk id="9" creationId="{CB5C2DEF-29D3-716E-78BF-0EBCFFEE3377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3:54:58.536" v="13"/>
          <ac:grpSpMkLst>
            <pc:docMk/>
            <pc:sldMk cId="2976791817" sldId="323"/>
            <ac:grpSpMk id="17" creationId="{EA04225D-7563-1FFC-8806-13A92875513D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3:54:58.536" v="12"/>
          <ac:grpSpMkLst>
            <pc:docMk/>
            <pc:sldMk cId="2976791817" sldId="323"/>
            <ac:grpSpMk id="22" creationId="{08D99E1E-A46D-F791-71B3-2A4CE72869AC}"/>
          </ac:grpSpMkLst>
        </pc:grpChg>
        <pc:picChg chg="mod">
          <ac:chgData name="B . N Dullewa it19112992" userId="S::it19112992@my.sliit.lk::443b8e41-084c-4d93-89c8-5b989453188e" providerId="AD" clId="Web-{25FDB163-78BA-3350-52E9-24C4506C24E6}" dt="2022-05-25T03:55:02.598" v="16" actId="1076"/>
          <ac:picMkLst>
            <pc:docMk/>
            <pc:sldMk cId="2976791817" sldId="323"/>
            <ac:picMk id="10" creationId="{20DFF78E-8FA8-FF8E-AA88-38E0B1E07562}"/>
          </ac:picMkLst>
        </pc:picChg>
        <pc:cxnChg chg="mod">
          <ac:chgData name="B . N Dullewa it19112992" userId="S::it19112992@my.sliit.lk::443b8e41-084c-4d93-89c8-5b989453188e" providerId="AD" clId="Web-{25FDB163-78BA-3350-52E9-24C4506C24E6}" dt="2022-05-25T03:54:58.536" v="15"/>
          <ac:cxnSpMkLst>
            <pc:docMk/>
            <pc:sldMk cId="2976791817" sldId="323"/>
            <ac:cxnSpMk id="7" creationId="{27169F95-0A89-1DB4-4823-3F2882D2E1DA}"/>
          </ac:cxnSpMkLst>
        </pc:cxnChg>
      </pc:sldChg>
      <pc:sldChg chg="addSp delSp modSp">
        <pc:chgData name="B . N Dullewa it19112992" userId="S::it19112992@my.sliit.lk::443b8e41-084c-4d93-89c8-5b989453188e" providerId="AD" clId="Web-{25FDB163-78BA-3350-52E9-24C4506C24E6}" dt="2022-05-25T03:58:33.213" v="39" actId="1076"/>
        <pc:sldMkLst>
          <pc:docMk/>
          <pc:sldMk cId="2708548059" sldId="324"/>
        </pc:sldMkLst>
        <pc:spChg chg="mod">
          <ac:chgData name="B . N Dullewa it19112992" userId="S::it19112992@my.sliit.lk::443b8e41-084c-4d93-89c8-5b989453188e" providerId="AD" clId="Web-{25FDB163-78BA-3350-52E9-24C4506C24E6}" dt="2022-05-25T03:56:53.601" v="24" actId="1076"/>
          <ac:spMkLst>
            <pc:docMk/>
            <pc:sldMk cId="2708548059" sldId="324"/>
            <ac:spMk id="851" creationId="{00000000-0000-0000-0000-000000000000}"/>
          </ac:spMkLst>
        </pc:spChg>
        <pc:grpChg chg="mod">
          <ac:chgData name="B . N Dullewa it19112992" userId="S::it19112992@my.sliit.lk::443b8e41-084c-4d93-89c8-5b989453188e" providerId="AD" clId="Web-{25FDB163-78BA-3350-52E9-24C4506C24E6}" dt="2022-05-25T03:58:33.213" v="39" actId="1076"/>
          <ac:grpSpMkLst>
            <pc:docMk/>
            <pc:sldMk cId="2708548059" sldId="324"/>
            <ac:grpSpMk id="2" creationId="{DEE0B415-9898-AD2C-56C8-20E0BE632EAA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3:57:19.805" v="29"/>
          <ac:grpSpMkLst>
            <pc:docMk/>
            <pc:sldMk cId="2708548059" sldId="324"/>
            <ac:grpSpMk id="10" creationId="{FB07EF7C-ABEA-8FB8-17BC-5EADA1BF8F45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3:57:19.805" v="28"/>
          <ac:grpSpMkLst>
            <pc:docMk/>
            <pc:sldMk cId="2708548059" sldId="324"/>
            <ac:grpSpMk id="18" creationId="{7D3560C5-9623-8953-3977-5CB6048B83E2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3:57:19.805" v="27"/>
          <ac:grpSpMkLst>
            <pc:docMk/>
            <pc:sldMk cId="2708548059" sldId="324"/>
            <ac:grpSpMk id="26" creationId="{9CDB82CF-AA56-AF65-EE68-A262EC08CD2D}"/>
          </ac:grpSpMkLst>
        </pc:grpChg>
        <pc:picChg chg="mod">
          <ac:chgData name="B . N Dullewa it19112992" userId="S::it19112992@my.sliit.lk::443b8e41-084c-4d93-89c8-5b989453188e" providerId="AD" clId="Web-{25FDB163-78BA-3350-52E9-24C4506C24E6}" dt="2022-05-25T03:56:57.663" v="25" actId="1076"/>
          <ac:picMkLst>
            <pc:docMk/>
            <pc:sldMk cId="2708548059" sldId="324"/>
            <ac:picMk id="11" creationId="{8D8DF931-BC39-BCA6-8257-736DC50CC6BA}"/>
          </ac:picMkLst>
        </pc:picChg>
        <pc:cxnChg chg="add del mod">
          <ac:chgData name="B . N Dullewa it19112992" userId="S::it19112992@my.sliit.lk::443b8e41-084c-4d93-89c8-5b989453188e" providerId="AD" clId="Web-{25FDB163-78BA-3350-52E9-24C4506C24E6}" dt="2022-05-25T03:58:09.337" v="36"/>
          <ac:cxnSpMkLst>
            <pc:docMk/>
            <pc:sldMk cId="2708548059" sldId="324"/>
            <ac:cxnSpMk id="3" creationId="{6C07088C-D7C1-FEB5-5255-2918CB09A6D8}"/>
          </ac:cxnSpMkLst>
        </pc:cxnChg>
        <pc:cxnChg chg="add">
          <ac:chgData name="B . N Dullewa it19112992" userId="S::it19112992@my.sliit.lk::443b8e41-084c-4d93-89c8-5b989453188e" providerId="AD" clId="Web-{25FDB163-78BA-3350-52E9-24C4506C24E6}" dt="2022-05-25T03:58:22.197" v="37"/>
          <ac:cxnSpMkLst>
            <pc:docMk/>
            <pc:sldMk cId="2708548059" sldId="324"/>
            <ac:cxnSpMk id="19" creationId="{BD7C8B46-FD04-7D3F-E991-7728F297ACCB}"/>
          </ac:cxnSpMkLst>
        </pc:cxnChg>
      </pc:sldChg>
      <pc:sldChg chg="modSp">
        <pc:chgData name="B . N Dullewa it19112992" userId="S::it19112992@my.sliit.lk::443b8e41-084c-4d93-89c8-5b989453188e" providerId="AD" clId="Web-{25FDB163-78BA-3350-52E9-24C4506C24E6}" dt="2022-05-25T03:54:39.660" v="9" actId="1076"/>
        <pc:sldMkLst>
          <pc:docMk/>
          <pc:sldMk cId="3819656889" sldId="325"/>
        </pc:sldMkLst>
        <pc:spChg chg="mod">
          <ac:chgData name="B . N Dullewa it19112992" userId="S::it19112992@my.sliit.lk::443b8e41-084c-4d93-89c8-5b989453188e" providerId="AD" clId="Web-{25FDB163-78BA-3350-52E9-24C4506C24E6}" dt="2022-05-25T03:54:35.738" v="8" actId="1076"/>
          <ac:spMkLst>
            <pc:docMk/>
            <pc:sldMk cId="3819656889" sldId="325"/>
            <ac:spMk id="851" creationId="{00000000-0000-0000-0000-000000000000}"/>
          </ac:spMkLst>
        </pc:spChg>
        <pc:picChg chg="mod">
          <ac:chgData name="B . N Dullewa it19112992" userId="S::it19112992@my.sliit.lk::443b8e41-084c-4d93-89c8-5b989453188e" providerId="AD" clId="Web-{25FDB163-78BA-3350-52E9-24C4506C24E6}" dt="2022-05-25T03:54:39.660" v="9" actId="1076"/>
          <ac:picMkLst>
            <pc:docMk/>
            <pc:sldMk cId="3819656889" sldId="325"/>
            <ac:picMk id="22" creationId="{4AA30DD3-4E49-9190-1C4C-62AB8B09CAD2}"/>
          </ac:picMkLst>
        </pc:picChg>
      </pc:sldChg>
      <pc:sldChg chg="modSp">
        <pc:chgData name="B . N Dullewa it19112992" userId="S::it19112992@my.sliit.lk::443b8e41-084c-4d93-89c8-5b989453188e" providerId="AD" clId="Web-{25FDB163-78BA-3350-52E9-24C4506C24E6}" dt="2022-05-25T05:01:01.878" v="101" actId="20577"/>
        <pc:sldMkLst>
          <pc:docMk/>
          <pc:sldMk cId="2016039367" sldId="333"/>
        </pc:sldMkLst>
        <pc:spChg chg="mod">
          <ac:chgData name="B . N Dullewa it19112992" userId="S::it19112992@my.sliit.lk::443b8e41-084c-4d93-89c8-5b989453188e" providerId="AD" clId="Web-{25FDB163-78BA-3350-52E9-24C4506C24E6}" dt="2022-05-25T05:01:01.878" v="101" actId="20577"/>
          <ac:spMkLst>
            <pc:docMk/>
            <pc:sldMk cId="2016039367" sldId="333"/>
            <ac:spMk id="832" creationId="{00000000-0000-0000-0000-000000000000}"/>
          </ac:spMkLst>
        </pc:spChg>
      </pc:sldChg>
      <pc:sldChg chg="modSp">
        <pc:chgData name="B . N Dullewa it19112992" userId="S::it19112992@my.sliit.lk::443b8e41-084c-4d93-89c8-5b989453188e" providerId="AD" clId="Web-{25FDB163-78BA-3350-52E9-24C4506C24E6}" dt="2022-05-25T03:53:51.659" v="6" actId="14100"/>
        <pc:sldMkLst>
          <pc:docMk/>
          <pc:sldMk cId="1791000032" sldId="336"/>
        </pc:sldMkLst>
        <pc:picChg chg="mod">
          <ac:chgData name="B . N Dullewa it19112992" userId="S::it19112992@my.sliit.lk::443b8e41-084c-4d93-89c8-5b989453188e" providerId="AD" clId="Web-{25FDB163-78BA-3350-52E9-24C4506C24E6}" dt="2022-05-25T03:53:51.659" v="6" actId="14100"/>
          <ac:picMkLst>
            <pc:docMk/>
            <pc:sldMk cId="1791000032" sldId="336"/>
            <ac:picMk id="27" creationId="{D517669F-925A-7928-EA4D-E9EFC221D191}"/>
          </ac:picMkLst>
        </pc:picChg>
      </pc:sldChg>
      <pc:sldChg chg="modSp">
        <pc:chgData name="B . N Dullewa it19112992" userId="S::it19112992@my.sliit.lk::443b8e41-084c-4d93-89c8-5b989453188e" providerId="AD" clId="Web-{25FDB163-78BA-3350-52E9-24C4506C24E6}" dt="2022-05-25T03:53:43.909" v="4" actId="1076"/>
        <pc:sldMkLst>
          <pc:docMk/>
          <pc:sldMk cId="3709359189" sldId="337"/>
        </pc:sldMkLst>
        <pc:picChg chg="mod">
          <ac:chgData name="B . N Dullewa it19112992" userId="S::it19112992@my.sliit.lk::443b8e41-084c-4d93-89c8-5b989453188e" providerId="AD" clId="Web-{25FDB163-78BA-3350-52E9-24C4506C24E6}" dt="2022-05-25T03:53:36.143" v="2" actId="14100"/>
          <ac:picMkLst>
            <pc:docMk/>
            <pc:sldMk cId="3709359189" sldId="337"/>
            <ac:picMk id="18" creationId="{3451BD3A-1A38-A971-1AEF-8D8DC13830CB}"/>
          </ac:picMkLst>
        </pc:picChg>
        <pc:picChg chg="mod">
          <ac:chgData name="B . N Dullewa it19112992" userId="S::it19112992@my.sliit.lk::443b8e41-084c-4d93-89c8-5b989453188e" providerId="AD" clId="Web-{25FDB163-78BA-3350-52E9-24C4506C24E6}" dt="2022-05-25T03:53:43.909" v="4" actId="1076"/>
          <ac:picMkLst>
            <pc:docMk/>
            <pc:sldMk cId="3709359189" sldId="337"/>
            <ac:picMk id="20" creationId="{6EAB18E9-CA19-0774-EF5F-26FECDE6266A}"/>
          </ac:picMkLst>
        </pc:picChg>
      </pc:sldChg>
      <pc:sldChg chg="modSp">
        <pc:chgData name="B . N Dullewa it19112992" userId="S::it19112992@my.sliit.lk::443b8e41-084c-4d93-89c8-5b989453188e" providerId="AD" clId="Web-{25FDB163-78BA-3350-52E9-24C4506C24E6}" dt="2022-05-25T03:53:30.987" v="1" actId="1076"/>
        <pc:sldMkLst>
          <pc:docMk/>
          <pc:sldMk cId="382237780" sldId="338"/>
        </pc:sldMkLst>
        <pc:picChg chg="mod">
          <ac:chgData name="B . N Dullewa it19112992" userId="S::it19112992@my.sliit.lk::443b8e41-084c-4d93-89c8-5b989453188e" providerId="AD" clId="Web-{25FDB163-78BA-3350-52E9-24C4506C24E6}" dt="2022-05-25T03:53:30.987" v="1" actId="1076"/>
          <ac:picMkLst>
            <pc:docMk/>
            <pc:sldMk cId="382237780" sldId="338"/>
            <ac:picMk id="4" creationId="{F179986F-9835-1EA5-08A5-300A72FFD4C8}"/>
          </ac:picMkLst>
        </pc:picChg>
      </pc:sldChg>
      <pc:sldChg chg="delSp modSp">
        <pc:chgData name="B . N Dullewa it19112992" userId="S::it19112992@my.sliit.lk::443b8e41-084c-4d93-89c8-5b989453188e" providerId="AD" clId="Web-{25FDB163-78BA-3350-52E9-24C4506C24E6}" dt="2022-05-25T03:56:30.335" v="23" actId="1076"/>
        <pc:sldMkLst>
          <pc:docMk/>
          <pc:sldMk cId="3319479457" sldId="340"/>
        </pc:sldMkLst>
        <pc:spChg chg="mod">
          <ac:chgData name="B . N Dullewa it19112992" userId="S::it19112992@my.sliit.lk::443b8e41-084c-4d93-89c8-5b989453188e" providerId="AD" clId="Web-{25FDB163-78BA-3350-52E9-24C4506C24E6}" dt="2022-05-25T03:56:25.194" v="22" actId="1076"/>
          <ac:spMkLst>
            <pc:docMk/>
            <pc:sldMk cId="3319479457" sldId="340"/>
            <ac:spMk id="851" creationId="{00000000-0000-0000-0000-000000000000}"/>
          </ac:spMkLst>
        </pc:spChg>
        <pc:grpChg chg="del">
          <ac:chgData name="B . N Dullewa it19112992" userId="S::it19112992@my.sliit.lk::443b8e41-084c-4d93-89c8-5b989453188e" providerId="AD" clId="Web-{25FDB163-78BA-3350-52E9-24C4506C24E6}" dt="2022-05-25T03:56:14.272" v="20"/>
          <ac:grpSpMkLst>
            <pc:docMk/>
            <pc:sldMk cId="3319479457" sldId="340"/>
            <ac:grpSpMk id="2" creationId="{2A8CE06A-A2B4-4D0E-DF92-EF09FF52A27F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3:56:14.272" v="19"/>
          <ac:grpSpMkLst>
            <pc:docMk/>
            <pc:sldMk cId="3319479457" sldId="340"/>
            <ac:grpSpMk id="9" creationId="{CB5C2DEF-29D3-716E-78BF-0EBCFFEE3377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3:56:14.272" v="18"/>
          <ac:grpSpMkLst>
            <pc:docMk/>
            <pc:sldMk cId="3319479457" sldId="340"/>
            <ac:grpSpMk id="17" creationId="{EA04225D-7563-1FFC-8806-13A92875513D}"/>
          </ac:grpSpMkLst>
        </pc:grpChg>
        <pc:grpChg chg="del">
          <ac:chgData name="B . N Dullewa it19112992" userId="S::it19112992@my.sliit.lk::443b8e41-084c-4d93-89c8-5b989453188e" providerId="AD" clId="Web-{25FDB163-78BA-3350-52E9-24C4506C24E6}" dt="2022-05-25T03:56:14.272" v="17"/>
          <ac:grpSpMkLst>
            <pc:docMk/>
            <pc:sldMk cId="3319479457" sldId="340"/>
            <ac:grpSpMk id="22" creationId="{08D99E1E-A46D-F791-71B3-2A4CE72869AC}"/>
          </ac:grpSpMkLst>
        </pc:grpChg>
        <pc:picChg chg="mod">
          <ac:chgData name="B . N Dullewa it19112992" userId="S::it19112992@my.sliit.lk::443b8e41-084c-4d93-89c8-5b989453188e" providerId="AD" clId="Web-{25FDB163-78BA-3350-52E9-24C4506C24E6}" dt="2022-05-25T03:56:30.335" v="23" actId="1076"/>
          <ac:picMkLst>
            <pc:docMk/>
            <pc:sldMk cId="3319479457" sldId="340"/>
            <ac:picMk id="18" creationId="{5D92B58F-6C7A-F080-8936-636BC19EBC3B}"/>
          </ac:picMkLst>
        </pc:picChg>
        <pc:cxnChg chg="mod">
          <ac:chgData name="B . N Dullewa it19112992" userId="S::it19112992@my.sliit.lk::443b8e41-084c-4d93-89c8-5b989453188e" providerId="AD" clId="Web-{25FDB163-78BA-3350-52E9-24C4506C24E6}" dt="2022-05-25T03:56:14.272" v="20"/>
          <ac:cxnSpMkLst>
            <pc:docMk/>
            <pc:sldMk cId="3319479457" sldId="340"/>
            <ac:cxnSpMk id="7" creationId="{27169F95-0A89-1DB4-4823-3F2882D2E1DA}"/>
          </ac:cxnSpMkLst>
        </pc:cxnChg>
      </pc:sldChg>
      <pc:sldChg chg="addSp modSp">
        <pc:chgData name="B . N Dullewa it19112992" userId="S::it19112992@my.sliit.lk::443b8e41-084c-4d93-89c8-5b989453188e" providerId="AD" clId="Web-{25FDB163-78BA-3350-52E9-24C4506C24E6}" dt="2022-05-25T04:06:12.802" v="82" actId="1076"/>
        <pc:sldMkLst>
          <pc:docMk/>
          <pc:sldMk cId="518749701" sldId="342"/>
        </pc:sldMkLst>
        <pc:spChg chg="add mod">
          <ac:chgData name="B . N Dullewa it19112992" userId="S::it19112992@my.sliit.lk::443b8e41-084c-4d93-89c8-5b989453188e" providerId="AD" clId="Web-{25FDB163-78BA-3350-52E9-24C4506C24E6}" dt="2022-05-25T04:02:43.219" v="80" actId="1076"/>
          <ac:spMkLst>
            <pc:docMk/>
            <pc:sldMk cId="518749701" sldId="342"/>
            <ac:spMk id="2" creationId="{BBD295C1-4495-6622-FE22-86B2FEB3DCDC}"/>
          </ac:spMkLst>
        </pc:spChg>
        <pc:picChg chg="mod">
          <ac:chgData name="B . N Dullewa it19112992" userId="S::it19112992@my.sliit.lk::443b8e41-084c-4d93-89c8-5b989453188e" providerId="AD" clId="Web-{25FDB163-78BA-3350-52E9-24C4506C24E6}" dt="2022-05-25T04:06:12.802" v="82" actId="1076"/>
          <ac:picMkLst>
            <pc:docMk/>
            <pc:sldMk cId="518749701" sldId="342"/>
            <ac:picMk id="27" creationId="{77ACF20C-D08B-D340-AFBE-2AD5E6B34134}"/>
          </ac:picMkLst>
        </pc:picChg>
      </pc:sldChg>
    </pc:docChg>
  </pc:docChgLst>
  <pc:docChgLst>
    <pc:chgData name="Malkanthi P.L. it19115108" userId="90424ed8-7370-44cc-9044-5086394e38a4" providerId="ADAL" clId="{25FC2771-92C3-4991-9B27-14A0F81B9C4C}"/>
    <pc:docChg chg="undo custSel addSld delSld modSld sldOrd">
      <pc:chgData name="Malkanthi P.L. it19115108" userId="90424ed8-7370-44cc-9044-5086394e38a4" providerId="ADAL" clId="{25FC2771-92C3-4991-9B27-14A0F81B9C4C}" dt="2022-05-26T19:00:19.365" v="1607" actId="20577"/>
      <pc:docMkLst>
        <pc:docMk/>
      </pc:docMkLst>
      <pc:sldChg chg="modSp mod">
        <pc:chgData name="Malkanthi P.L. it19115108" userId="90424ed8-7370-44cc-9044-5086394e38a4" providerId="ADAL" clId="{25FC2771-92C3-4991-9B27-14A0F81B9C4C}" dt="2022-05-23T14:07:40.701" v="250" actId="113"/>
        <pc:sldMkLst>
          <pc:docMk/>
          <pc:sldMk cId="0" sldId="256"/>
        </pc:sldMkLst>
        <pc:spChg chg="mod">
          <ac:chgData name="Malkanthi P.L. it19115108" userId="90424ed8-7370-44cc-9044-5086394e38a4" providerId="ADAL" clId="{25FC2771-92C3-4991-9B27-14A0F81B9C4C}" dt="2022-05-23T14:07:40.701" v="250" actId="113"/>
          <ac:spMkLst>
            <pc:docMk/>
            <pc:sldMk cId="0" sldId="256"/>
            <ac:spMk id="2" creationId="{AB236FF5-BB2C-4D55-E8D7-739D94369247}"/>
          </ac:spMkLst>
        </pc:spChg>
      </pc:sldChg>
      <pc:sldChg chg="modSp mod">
        <pc:chgData name="Malkanthi P.L. it19115108" userId="90424ed8-7370-44cc-9044-5086394e38a4" providerId="ADAL" clId="{25FC2771-92C3-4991-9B27-14A0F81B9C4C}" dt="2022-05-21T17:28:55.921" v="0" actId="1076"/>
        <pc:sldMkLst>
          <pc:docMk/>
          <pc:sldMk cId="0" sldId="259"/>
        </pc:sldMkLst>
        <pc:grpChg chg="mod">
          <ac:chgData name="Malkanthi P.L. it19115108" userId="90424ed8-7370-44cc-9044-5086394e38a4" providerId="ADAL" clId="{25FC2771-92C3-4991-9B27-14A0F81B9C4C}" dt="2022-05-21T17:28:55.921" v="0" actId="1076"/>
          <ac:grpSpMkLst>
            <pc:docMk/>
            <pc:sldMk cId="0" sldId="259"/>
            <ac:grpSpMk id="589" creationId="{00000000-0000-0000-0000-000000000000}"/>
          </ac:grpSpMkLst>
        </pc:grpChg>
      </pc:sldChg>
      <pc:sldChg chg="modSp mod">
        <pc:chgData name="Malkanthi P.L. it19115108" userId="90424ed8-7370-44cc-9044-5086394e38a4" providerId="ADAL" clId="{25FC2771-92C3-4991-9B27-14A0F81B9C4C}" dt="2022-05-23T14:16:25.400" v="264" actId="20577"/>
        <pc:sldMkLst>
          <pc:docMk/>
          <pc:sldMk cId="0" sldId="262"/>
        </pc:sldMkLst>
        <pc:spChg chg="mod">
          <ac:chgData name="Malkanthi P.L. it19115108" userId="90424ed8-7370-44cc-9044-5086394e38a4" providerId="ADAL" clId="{25FC2771-92C3-4991-9B27-14A0F81B9C4C}" dt="2022-05-23T14:16:01.577" v="259"/>
          <ac:spMkLst>
            <pc:docMk/>
            <pc:sldMk cId="0" sldId="262"/>
            <ac:spMk id="652" creationId="{00000000-0000-0000-0000-000000000000}"/>
          </ac:spMkLst>
        </pc:spChg>
        <pc:spChg chg="mod">
          <ac:chgData name="Malkanthi P.L. it19115108" userId="90424ed8-7370-44cc-9044-5086394e38a4" providerId="ADAL" clId="{25FC2771-92C3-4991-9B27-14A0F81B9C4C}" dt="2022-05-23T14:16:25.400" v="264" actId="20577"/>
          <ac:spMkLst>
            <pc:docMk/>
            <pc:sldMk cId="0" sldId="262"/>
            <ac:spMk id="654" creationId="{00000000-0000-0000-0000-000000000000}"/>
          </ac:spMkLst>
        </pc:spChg>
      </pc:sldChg>
      <pc:sldChg chg="addSp delSp modSp mod">
        <pc:chgData name="Malkanthi P.L. it19115108" userId="90424ed8-7370-44cc-9044-5086394e38a4" providerId="ADAL" clId="{25FC2771-92C3-4991-9B27-14A0F81B9C4C}" dt="2022-05-26T18:16:08.160" v="1310" actId="1076"/>
        <pc:sldMkLst>
          <pc:docMk/>
          <pc:sldMk cId="0" sldId="263"/>
        </pc:sldMkLst>
        <pc:spChg chg="mod">
          <ac:chgData name="Malkanthi P.L. it19115108" userId="90424ed8-7370-44cc-9044-5086394e38a4" providerId="ADAL" clId="{25FC2771-92C3-4991-9B27-14A0F81B9C4C}" dt="2022-05-26T18:15:43.857" v="1306" actId="1076"/>
          <ac:spMkLst>
            <pc:docMk/>
            <pc:sldMk cId="0" sldId="263"/>
            <ac:spMk id="29" creationId="{7084717E-DAF1-88D1-C74C-DBEAD1322808}"/>
          </ac:spMkLst>
        </pc:spChg>
        <pc:spChg chg="mod">
          <ac:chgData name="Malkanthi P.L. it19115108" userId="90424ed8-7370-44cc-9044-5086394e38a4" providerId="ADAL" clId="{25FC2771-92C3-4991-9B27-14A0F81B9C4C}" dt="2022-05-26T18:16:04.128" v="1309" actId="1076"/>
          <ac:spMkLst>
            <pc:docMk/>
            <pc:sldMk cId="0" sldId="263"/>
            <ac:spMk id="711" creationId="{00000000-0000-0000-0000-000000000000}"/>
          </ac:spMkLst>
        </pc:spChg>
        <pc:picChg chg="add del mod">
          <ac:chgData name="Malkanthi P.L. it19115108" userId="90424ed8-7370-44cc-9044-5086394e38a4" providerId="ADAL" clId="{25FC2771-92C3-4991-9B27-14A0F81B9C4C}" dt="2022-05-26T18:13:10.429" v="1288" actId="21"/>
          <ac:picMkLst>
            <pc:docMk/>
            <pc:sldMk cId="0" sldId="263"/>
            <ac:picMk id="2" creationId="{756D84E2-57EB-7BB2-36B8-408F800C0ECF}"/>
          </ac:picMkLst>
        </pc:picChg>
        <pc:picChg chg="add del mod">
          <ac:chgData name="Malkanthi P.L. it19115108" userId="90424ed8-7370-44cc-9044-5086394e38a4" providerId="ADAL" clId="{25FC2771-92C3-4991-9B27-14A0F81B9C4C}" dt="2022-05-26T18:14:53.013" v="1298" actId="21"/>
          <ac:picMkLst>
            <pc:docMk/>
            <pc:sldMk cId="0" sldId="263"/>
            <ac:picMk id="4" creationId="{CA5E4D26-BAEF-1E18-A52E-D56D46D5F5BE}"/>
          </ac:picMkLst>
        </pc:picChg>
        <pc:picChg chg="add del mod">
          <ac:chgData name="Malkanthi P.L. it19115108" userId="90424ed8-7370-44cc-9044-5086394e38a4" providerId="ADAL" clId="{25FC2771-92C3-4991-9B27-14A0F81B9C4C}" dt="2022-05-26T18:15:38.942" v="1305" actId="21"/>
          <ac:picMkLst>
            <pc:docMk/>
            <pc:sldMk cId="0" sldId="263"/>
            <ac:picMk id="5" creationId="{494F25F1-AC26-0E47-A5A5-EAE27E6ED370}"/>
          </ac:picMkLst>
        </pc:picChg>
        <pc:picChg chg="add mod">
          <ac:chgData name="Malkanthi P.L. it19115108" userId="90424ed8-7370-44cc-9044-5086394e38a4" providerId="ADAL" clId="{25FC2771-92C3-4991-9B27-14A0F81B9C4C}" dt="2022-05-26T18:16:08.160" v="1310" actId="1076"/>
          <ac:picMkLst>
            <pc:docMk/>
            <pc:sldMk cId="0" sldId="263"/>
            <ac:picMk id="6" creationId="{D191DF99-D470-47EF-BF8D-B6DE1FA112C8}"/>
          </ac:picMkLst>
        </pc:picChg>
      </pc:sldChg>
      <pc:sldChg chg="addSp delSp modSp mod">
        <pc:chgData name="Malkanthi P.L. it19115108" userId="90424ed8-7370-44cc-9044-5086394e38a4" providerId="ADAL" clId="{25FC2771-92C3-4991-9B27-14A0F81B9C4C}" dt="2022-05-21T17:38:16.977" v="21" actId="1076"/>
        <pc:sldMkLst>
          <pc:docMk/>
          <pc:sldMk cId="0" sldId="267"/>
        </pc:sldMkLst>
        <pc:spChg chg="add mod">
          <ac:chgData name="Malkanthi P.L. it19115108" userId="90424ed8-7370-44cc-9044-5086394e38a4" providerId="ADAL" clId="{25FC2771-92C3-4991-9B27-14A0F81B9C4C}" dt="2022-05-21T17:36:34.930" v="10" actId="1076"/>
          <ac:spMkLst>
            <pc:docMk/>
            <pc:sldMk cId="0" sldId="267"/>
            <ac:spMk id="13" creationId="{06AA4171-958A-15B8-B90A-12137AEA2241}"/>
          </ac:spMkLst>
        </pc:spChg>
        <pc:spChg chg="add mod">
          <ac:chgData name="Malkanthi P.L. it19115108" userId="90424ed8-7370-44cc-9044-5086394e38a4" providerId="ADAL" clId="{25FC2771-92C3-4991-9B27-14A0F81B9C4C}" dt="2022-05-21T17:37:15.010" v="12" actId="1076"/>
          <ac:spMkLst>
            <pc:docMk/>
            <pc:sldMk cId="0" sldId="267"/>
            <ac:spMk id="15" creationId="{2C4E0ECC-EC14-1C6F-B295-765CFFAA4534}"/>
          </ac:spMkLst>
        </pc:spChg>
        <pc:spChg chg="mod">
          <ac:chgData name="Malkanthi P.L. it19115108" userId="90424ed8-7370-44cc-9044-5086394e38a4" providerId="ADAL" clId="{25FC2771-92C3-4991-9B27-14A0F81B9C4C}" dt="2022-05-21T17:33:41.875" v="8" actId="2711"/>
          <ac:spMkLst>
            <pc:docMk/>
            <pc:sldMk cId="0" sldId="267"/>
            <ac:spMk id="810" creationId="{00000000-0000-0000-0000-000000000000}"/>
          </ac:spMkLst>
        </pc:spChg>
        <pc:picChg chg="add del mod">
          <ac:chgData name="Malkanthi P.L. it19115108" userId="90424ed8-7370-44cc-9044-5086394e38a4" providerId="ADAL" clId="{25FC2771-92C3-4991-9B27-14A0F81B9C4C}" dt="2022-05-21T17:37:40.483" v="14"/>
          <ac:picMkLst>
            <pc:docMk/>
            <pc:sldMk cId="0" sldId="267"/>
            <ac:picMk id="16" creationId="{1C2E5E5F-0E0B-75D4-2550-90381345F9F7}"/>
          </ac:picMkLst>
        </pc:picChg>
        <pc:picChg chg="add mod">
          <ac:chgData name="Malkanthi P.L. it19115108" userId="90424ed8-7370-44cc-9044-5086394e38a4" providerId="ADAL" clId="{25FC2771-92C3-4991-9B27-14A0F81B9C4C}" dt="2022-05-21T17:38:16.977" v="21" actId="1076"/>
          <ac:picMkLst>
            <pc:docMk/>
            <pc:sldMk cId="0" sldId="267"/>
            <ac:picMk id="17" creationId="{07CCFD0E-0C99-FBF0-3397-694BE8EA3588}"/>
          </ac:picMkLst>
        </pc:picChg>
      </pc:sldChg>
      <pc:sldChg chg="addSp delSp modSp mod">
        <pc:chgData name="Malkanthi P.L. it19115108" userId="90424ed8-7370-44cc-9044-5086394e38a4" providerId="ADAL" clId="{25FC2771-92C3-4991-9B27-14A0F81B9C4C}" dt="2022-05-21T17:48:11.904" v="115"/>
        <pc:sldMkLst>
          <pc:docMk/>
          <pc:sldMk cId="0" sldId="268"/>
        </pc:sldMkLst>
        <pc:spChg chg="add mod">
          <ac:chgData name="Malkanthi P.L. it19115108" userId="90424ed8-7370-44cc-9044-5086394e38a4" providerId="ADAL" clId="{25FC2771-92C3-4991-9B27-14A0F81B9C4C}" dt="2022-05-21T17:47:56.055" v="112"/>
          <ac:spMkLst>
            <pc:docMk/>
            <pc:sldMk cId="0" sldId="268"/>
            <ac:spMk id="25" creationId="{E7AFD4E1-C69F-DFBE-5110-1227F2EB13F9}"/>
          </ac:spMkLst>
        </pc:spChg>
        <pc:spChg chg="add del mod">
          <ac:chgData name="Malkanthi P.L. it19115108" userId="90424ed8-7370-44cc-9044-5086394e38a4" providerId="ADAL" clId="{25FC2771-92C3-4991-9B27-14A0F81B9C4C}" dt="2022-05-21T17:48:07.237" v="114"/>
          <ac:spMkLst>
            <pc:docMk/>
            <pc:sldMk cId="0" sldId="268"/>
            <ac:spMk id="26" creationId="{3C0E8EAA-4C93-C089-67B5-18218E564AFB}"/>
          </ac:spMkLst>
        </pc:spChg>
        <pc:spChg chg="add mod">
          <ac:chgData name="Malkanthi P.L. it19115108" userId="90424ed8-7370-44cc-9044-5086394e38a4" providerId="ADAL" clId="{25FC2771-92C3-4991-9B27-14A0F81B9C4C}" dt="2022-05-21T17:48:11.904" v="115"/>
          <ac:spMkLst>
            <pc:docMk/>
            <pc:sldMk cId="0" sldId="268"/>
            <ac:spMk id="27" creationId="{855E0D0D-F8D2-BB33-F962-F1388B314571}"/>
          </ac:spMkLst>
        </pc:spChg>
        <pc:spChg chg="mod">
          <ac:chgData name="Malkanthi P.L. it19115108" userId="90424ed8-7370-44cc-9044-5086394e38a4" providerId="ADAL" clId="{25FC2771-92C3-4991-9B27-14A0F81B9C4C}" dt="2022-05-21T17:44:10.856" v="71" actId="20577"/>
          <ac:spMkLst>
            <pc:docMk/>
            <pc:sldMk cId="0" sldId="268"/>
            <ac:spMk id="824" creationId="{00000000-0000-0000-0000-000000000000}"/>
          </ac:spMkLst>
        </pc:spChg>
        <pc:spChg chg="del mod">
          <ac:chgData name="Malkanthi P.L. it19115108" userId="90424ed8-7370-44cc-9044-5086394e38a4" providerId="ADAL" clId="{25FC2771-92C3-4991-9B27-14A0F81B9C4C}" dt="2022-05-21T17:44:22.214" v="74" actId="478"/>
          <ac:spMkLst>
            <pc:docMk/>
            <pc:sldMk cId="0" sldId="268"/>
            <ac:spMk id="825" creationId="{00000000-0000-0000-0000-000000000000}"/>
          </ac:spMkLst>
        </pc:spChg>
        <pc:spChg chg="mod">
          <ac:chgData name="Malkanthi P.L. it19115108" userId="90424ed8-7370-44cc-9044-5086394e38a4" providerId="ADAL" clId="{25FC2771-92C3-4991-9B27-14A0F81B9C4C}" dt="2022-05-21T17:44:41.616" v="79" actId="6549"/>
          <ac:spMkLst>
            <pc:docMk/>
            <pc:sldMk cId="0" sldId="268"/>
            <ac:spMk id="826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1T17:44:35.746" v="76" actId="478"/>
          <ac:spMkLst>
            <pc:docMk/>
            <pc:sldMk cId="0" sldId="268"/>
            <ac:spMk id="827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1T17:44:35.746" v="76" actId="478"/>
          <ac:spMkLst>
            <pc:docMk/>
            <pc:sldMk cId="0" sldId="268"/>
            <ac:spMk id="828" creationId="{00000000-0000-0000-0000-000000000000}"/>
          </ac:spMkLst>
        </pc:spChg>
        <pc:spChg chg="del mod">
          <ac:chgData name="Malkanthi P.L. it19115108" userId="90424ed8-7370-44cc-9044-5086394e38a4" providerId="ADAL" clId="{25FC2771-92C3-4991-9B27-14A0F81B9C4C}" dt="2022-05-21T17:44:22.214" v="74" actId="478"/>
          <ac:spMkLst>
            <pc:docMk/>
            <pc:sldMk cId="0" sldId="268"/>
            <ac:spMk id="829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1T17:44:25.621" v="75" actId="478"/>
          <ac:spMkLst>
            <pc:docMk/>
            <pc:sldMk cId="0" sldId="268"/>
            <ac:spMk id="830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1T17:44:25.621" v="75" actId="478"/>
          <ac:spMkLst>
            <pc:docMk/>
            <pc:sldMk cId="0" sldId="268"/>
            <ac:spMk id="831" creationId="{00000000-0000-0000-0000-000000000000}"/>
          </ac:spMkLst>
        </pc:spChg>
        <pc:spChg chg="mod">
          <ac:chgData name="Malkanthi P.L. it19115108" userId="90424ed8-7370-44cc-9044-5086394e38a4" providerId="ADAL" clId="{25FC2771-92C3-4991-9B27-14A0F81B9C4C}" dt="2022-05-21T17:47:42.164" v="110" actId="207"/>
          <ac:spMkLst>
            <pc:docMk/>
            <pc:sldMk cId="0" sldId="268"/>
            <ac:spMk id="832" creationId="{00000000-0000-0000-0000-000000000000}"/>
          </ac:spMkLst>
        </pc:spChg>
        <pc:grpChg chg="mod">
          <ac:chgData name="Malkanthi P.L. it19115108" userId="90424ed8-7370-44cc-9044-5086394e38a4" providerId="ADAL" clId="{25FC2771-92C3-4991-9B27-14A0F81B9C4C}" dt="2022-05-21T17:47:48.937" v="111" actId="1076"/>
          <ac:grpSpMkLst>
            <pc:docMk/>
            <pc:sldMk cId="0" sldId="268"/>
            <ac:grpSpMk id="833" creationId="{00000000-0000-0000-0000-000000000000}"/>
          </ac:grpSpMkLst>
        </pc:grpChg>
      </pc:sldChg>
      <pc:sldChg chg="addSp delSp modSp mod ord">
        <pc:chgData name="Malkanthi P.L. it19115108" userId="90424ed8-7370-44cc-9044-5086394e38a4" providerId="ADAL" clId="{25FC2771-92C3-4991-9B27-14A0F81B9C4C}" dt="2022-05-25T04:48:26.920" v="975" actId="20577"/>
        <pc:sldMkLst>
          <pc:docMk/>
          <pc:sldMk cId="0" sldId="271"/>
        </pc:sldMkLst>
        <pc:spChg chg="add del mod">
          <ac:chgData name="Malkanthi P.L. it19115108" userId="90424ed8-7370-44cc-9044-5086394e38a4" providerId="ADAL" clId="{25FC2771-92C3-4991-9B27-14A0F81B9C4C}" dt="2022-05-24T17:24:10.241" v="536" actId="478"/>
          <ac:spMkLst>
            <pc:docMk/>
            <pc:sldMk cId="0" sldId="271"/>
            <ac:spMk id="3" creationId="{F234FA8F-DAC7-1DDC-724E-DB5D4498AFC3}"/>
          </ac:spMkLst>
        </pc:spChg>
        <pc:spChg chg="add del mod">
          <ac:chgData name="Malkanthi P.L. it19115108" userId="90424ed8-7370-44cc-9044-5086394e38a4" providerId="ADAL" clId="{25FC2771-92C3-4991-9B27-14A0F81B9C4C}" dt="2022-05-24T17:24:10.241" v="536" actId="478"/>
          <ac:spMkLst>
            <pc:docMk/>
            <pc:sldMk cId="0" sldId="271"/>
            <ac:spMk id="5" creationId="{76ACE894-23C2-C9BF-D2AC-CB836A6E64F0}"/>
          </ac:spMkLst>
        </pc:spChg>
        <pc:spChg chg="add del mod">
          <ac:chgData name="Malkanthi P.L. it19115108" userId="90424ed8-7370-44cc-9044-5086394e38a4" providerId="ADAL" clId="{25FC2771-92C3-4991-9B27-14A0F81B9C4C}" dt="2022-05-24T17:24:25.230" v="539" actId="21"/>
          <ac:spMkLst>
            <pc:docMk/>
            <pc:sldMk cId="0" sldId="271"/>
            <ac:spMk id="7" creationId="{6232C21D-578E-7375-1B52-EAEF36CBCFE1}"/>
          </ac:spMkLst>
        </pc:spChg>
        <pc:spChg chg="add mod">
          <ac:chgData name="Malkanthi P.L. it19115108" userId="90424ed8-7370-44cc-9044-5086394e38a4" providerId="ADAL" clId="{25FC2771-92C3-4991-9B27-14A0F81B9C4C}" dt="2022-05-25T04:47:18.779" v="960" actId="1076"/>
          <ac:spMkLst>
            <pc:docMk/>
            <pc:sldMk cId="0" sldId="271"/>
            <ac:spMk id="7" creationId="{E87FA28A-5A22-1660-4375-26AA022C6DC1}"/>
          </ac:spMkLst>
        </pc:spChg>
        <pc:spChg chg="add del mod">
          <ac:chgData name="Malkanthi P.L. it19115108" userId="90424ed8-7370-44cc-9044-5086394e38a4" providerId="ADAL" clId="{25FC2771-92C3-4991-9B27-14A0F81B9C4C}" dt="2022-05-25T04:20:06.141" v="688"/>
          <ac:spMkLst>
            <pc:docMk/>
            <pc:sldMk cId="0" sldId="271"/>
            <ac:spMk id="8" creationId="{32FB318F-F68A-6F71-08F0-2B4DD84A20B5}"/>
          </ac:spMkLst>
        </pc:spChg>
        <pc:spChg chg="add del mod">
          <ac:chgData name="Malkanthi P.L. it19115108" userId="90424ed8-7370-44cc-9044-5086394e38a4" providerId="ADAL" clId="{25FC2771-92C3-4991-9B27-14A0F81B9C4C}" dt="2022-05-24T17:30:55.333" v="575" actId="21"/>
          <ac:spMkLst>
            <pc:docMk/>
            <pc:sldMk cId="0" sldId="271"/>
            <ac:spMk id="9" creationId="{1C778ACF-4FB0-00B4-B1DF-F6F28899D224}"/>
          </ac:spMkLst>
        </pc:spChg>
        <pc:spChg chg="add mod">
          <ac:chgData name="Malkanthi P.L. it19115108" userId="90424ed8-7370-44cc-9044-5086394e38a4" providerId="ADAL" clId="{25FC2771-92C3-4991-9B27-14A0F81B9C4C}" dt="2022-05-25T04:48:26.920" v="975" actId="20577"/>
          <ac:spMkLst>
            <pc:docMk/>
            <pc:sldMk cId="0" sldId="271"/>
            <ac:spMk id="9" creationId="{B24152B0-2F77-FBE0-0AF0-FCED3C5482D3}"/>
          </ac:spMkLst>
        </pc:spChg>
        <pc:spChg chg="add del mod">
          <ac:chgData name="Malkanthi P.L. it19115108" userId="90424ed8-7370-44cc-9044-5086394e38a4" providerId="ADAL" clId="{25FC2771-92C3-4991-9B27-14A0F81B9C4C}" dt="2022-05-24T17:30:53.124" v="574" actId="21"/>
          <ac:spMkLst>
            <pc:docMk/>
            <pc:sldMk cId="0" sldId="271"/>
            <ac:spMk id="11" creationId="{42757450-B398-6ED4-650A-281DDF25CB54}"/>
          </ac:spMkLst>
        </pc:spChg>
        <pc:spChg chg="add del mod">
          <ac:chgData name="Malkanthi P.L. it19115108" userId="90424ed8-7370-44cc-9044-5086394e38a4" providerId="ADAL" clId="{25FC2771-92C3-4991-9B27-14A0F81B9C4C}" dt="2022-05-24T17:30:50.132" v="573" actId="21"/>
          <ac:spMkLst>
            <pc:docMk/>
            <pc:sldMk cId="0" sldId="271"/>
            <ac:spMk id="13" creationId="{F5B2A3C6-8314-60FF-5816-BCC72CECD5AE}"/>
          </ac:spMkLst>
        </pc:spChg>
        <pc:spChg chg="add del mod">
          <ac:chgData name="Malkanthi P.L. it19115108" userId="90424ed8-7370-44cc-9044-5086394e38a4" providerId="ADAL" clId="{25FC2771-92C3-4991-9B27-14A0F81B9C4C}" dt="2022-05-24T17:24:50.435" v="545" actId="21"/>
          <ac:spMkLst>
            <pc:docMk/>
            <pc:sldMk cId="0" sldId="271"/>
            <ac:spMk id="15" creationId="{3A404D1C-9516-191A-EDF6-417B5A87D656}"/>
          </ac:spMkLst>
        </pc:spChg>
        <pc:spChg chg="add del mod">
          <ac:chgData name="Malkanthi P.L. it19115108" userId="90424ed8-7370-44cc-9044-5086394e38a4" providerId="ADAL" clId="{25FC2771-92C3-4991-9B27-14A0F81B9C4C}" dt="2022-05-24T17:30:43.871" v="572" actId="21"/>
          <ac:spMkLst>
            <pc:docMk/>
            <pc:sldMk cId="0" sldId="271"/>
            <ac:spMk id="17" creationId="{8D1E7600-68E3-DA28-BDA7-FFE75F5B00E9}"/>
          </ac:spMkLst>
        </pc:spChg>
        <pc:spChg chg="mod">
          <ac:chgData name="Malkanthi P.L. it19115108" userId="90424ed8-7370-44cc-9044-5086394e38a4" providerId="ADAL" clId="{25FC2771-92C3-4991-9B27-14A0F81B9C4C}" dt="2022-05-24T17:23:52.924" v="534" actId="20577"/>
          <ac:spMkLst>
            <pc:docMk/>
            <pc:sldMk cId="0" sldId="271"/>
            <ac:spMk id="918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4T17:24:43.240" v="544" actId="21"/>
          <ac:spMkLst>
            <pc:docMk/>
            <pc:sldMk cId="0" sldId="271"/>
            <ac:spMk id="926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4T17:24:37.208" v="542" actId="21"/>
          <ac:spMkLst>
            <pc:docMk/>
            <pc:sldMk cId="0" sldId="271"/>
            <ac:spMk id="927" creationId="{00000000-0000-0000-0000-000000000000}"/>
          </ac:spMkLst>
        </pc:spChg>
        <pc:spChg chg="del mod">
          <ac:chgData name="Malkanthi P.L. it19115108" userId="90424ed8-7370-44cc-9044-5086394e38a4" providerId="ADAL" clId="{25FC2771-92C3-4991-9B27-14A0F81B9C4C}" dt="2022-05-24T17:24:31.639" v="541" actId="21"/>
          <ac:spMkLst>
            <pc:docMk/>
            <pc:sldMk cId="0" sldId="271"/>
            <ac:spMk id="928" creationId="{00000000-0000-0000-0000-000000000000}"/>
          </ac:spMkLst>
        </pc:spChg>
        <pc:spChg chg="del mod">
          <ac:chgData name="Malkanthi P.L. it19115108" userId="90424ed8-7370-44cc-9044-5086394e38a4" providerId="ADAL" clId="{25FC2771-92C3-4991-9B27-14A0F81B9C4C}" dt="2022-05-24T17:24:28.408" v="540" actId="21"/>
          <ac:spMkLst>
            <pc:docMk/>
            <pc:sldMk cId="0" sldId="271"/>
            <ac:spMk id="929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4T17:24:40.434" v="543" actId="21"/>
          <ac:spMkLst>
            <pc:docMk/>
            <pc:sldMk cId="0" sldId="271"/>
            <ac:spMk id="930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4T17:24:03.557" v="535" actId="478"/>
          <ac:spMkLst>
            <pc:docMk/>
            <pc:sldMk cId="0" sldId="271"/>
            <ac:spMk id="931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4T17:24:03.557" v="535" actId="478"/>
          <ac:spMkLst>
            <pc:docMk/>
            <pc:sldMk cId="0" sldId="271"/>
            <ac:spMk id="932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4T17:24:10.241" v="536" actId="478"/>
          <ac:spMkLst>
            <pc:docMk/>
            <pc:sldMk cId="0" sldId="271"/>
            <ac:spMk id="933" creationId="{00000000-0000-0000-0000-000000000000}"/>
          </ac:spMkLst>
        </pc:spChg>
        <pc:grpChg chg="del">
          <ac:chgData name="Malkanthi P.L. it19115108" userId="90424ed8-7370-44cc-9044-5086394e38a4" providerId="ADAL" clId="{25FC2771-92C3-4991-9B27-14A0F81B9C4C}" dt="2022-05-24T17:24:03.557" v="535" actId="478"/>
          <ac:grpSpMkLst>
            <pc:docMk/>
            <pc:sldMk cId="0" sldId="271"/>
            <ac:grpSpMk id="913" creationId="{00000000-0000-0000-0000-000000000000}"/>
          </ac:grpSpMkLst>
        </pc:grpChg>
        <pc:grpChg chg="del mod">
          <ac:chgData name="Malkanthi P.L. it19115108" userId="90424ed8-7370-44cc-9044-5086394e38a4" providerId="ADAL" clId="{25FC2771-92C3-4991-9B27-14A0F81B9C4C}" dt="2022-05-24T17:24:03.557" v="535" actId="478"/>
          <ac:grpSpMkLst>
            <pc:docMk/>
            <pc:sldMk cId="0" sldId="271"/>
            <ac:grpSpMk id="919" creationId="{00000000-0000-0000-0000-000000000000}"/>
          </ac:grpSpMkLst>
        </pc:grpChg>
        <pc:grpChg chg="del">
          <ac:chgData name="Malkanthi P.L. it19115108" userId="90424ed8-7370-44cc-9044-5086394e38a4" providerId="ADAL" clId="{25FC2771-92C3-4991-9B27-14A0F81B9C4C}" dt="2022-05-24T17:24:03.557" v="535" actId="478"/>
          <ac:grpSpMkLst>
            <pc:docMk/>
            <pc:sldMk cId="0" sldId="271"/>
            <ac:grpSpMk id="934" creationId="{00000000-0000-0000-0000-000000000000}"/>
          </ac:grpSpMkLst>
        </pc:grpChg>
        <pc:grpChg chg="del">
          <ac:chgData name="Malkanthi P.L. it19115108" userId="90424ed8-7370-44cc-9044-5086394e38a4" providerId="ADAL" clId="{25FC2771-92C3-4991-9B27-14A0F81B9C4C}" dt="2022-05-24T17:24:03.557" v="535" actId="478"/>
          <ac:grpSpMkLst>
            <pc:docMk/>
            <pc:sldMk cId="0" sldId="271"/>
            <ac:grpSpMk id="941" creationId="{00000000-0000-0000-0000-000000000000}"/>
          </ac:grpSpMkLst>
        </pc:grpChg>
        <pc:grpChg chg="del">
          <ac:chgData name="Malkanthi P.L. it19115108" userId="90424ed8-7370-44cc-9044-5086394e38a4" providerId="ADAL" clId="{25FC2771-92C3-4991-9B27-14A0F81B9C4C}" dt="2022-05-24T17:24:03.557" v="535" actId="478"/>
          <ac:grpSpMkLst>
            <pc:docMk/>
            <pc:sldMk cId="0" sldId="271"/>
            <ac:grpSpMk id="948" creationId="{00000000-0000-0000-0000-000000000000}"/>
          </ac:grpSpMkLst>
        </pc:grpChg>
        <pc:picChg chg="add del mod">
          <ac:chgData name="Malkanthi P.L. it19115108" userId="90424ed8-7370-44cc-9044-5086394e38a4" providerId="ADAL" clId="{25FC2771-92C3-4991-9B27-14A0F81B9C4C}" dt="2022-05-24T17:33:49.260" v="579" actId="478"/>
          <ac:picMkLst>
            <pc:docMk/>
            <pc:sldMk cId="0" sldId="271"/>
            <ac:picMk id="19" creationId="{D9253EC3-BA60-F654-5B35-68A34037572A}"/>
          </ac:picMkLst>
        </pc:picChg>
        <pc:picChg chg="add del mod">
          <ac:chgData name="Malkanthi P.L. it19115108" userId="90424ed8-7370-44cc-9044-5086394e38a4" providerId="ADAL" clId="{25FC2771-92C3-4991-9B27-14A0F81B9C4C}" dt="2022-05-24T17:33:51.136" v="580" actId="478"/>
          <ac:picMkLst>
            <pc:docMk/>
            <pc:sldMk cId="0" sldId="271"/>
            <ac:picMk id="21" creationId="{166586DE-7DC4-7756-52EF-3EB3BAE88F20}"/>
          </ac:picMkLst>
        </pc:picChg>
        <pc:picChg chg="add mod">
          <ac:chgData name="Malkanthi P.L. it19115108" userId="90424ed8-7370-44cc-9044-5086394e38a4" providerId="ADAL" clId="{25FC2771-92C3-4991-9B27-14A0F81B9C4C}" dt="2022-05-24T17:43:03.761" v="602" actId="1076"/>
          <ac:picMkLst>
            <pc:docMk/>
            <pc:sldMk cId="0" sldId="271"/>
            <ac:picMk id="23" creationId="{927BD594-A107-49C9-5B86-92549D9B1B61}"/>
          </ac:picMkLst>
        </pc:picChg>
        <pc:picChg chg="add mod">
          <ac:chgData name="Malkanthi P.L. it19115108" userId="90424ed8-7370-44cc-9044-5086394e38a4" providerId="ADAL" clId="{25FC2771-92C3-4991-9B27-14A0F81B9C4C}" dt="2022-05-24T17:34:27.666" v="593" actId="1076"/>
          <ac:picMkLst>
            <pc:docMk/>
            <pc:sldMk cId="0" sldId="271"/>
            <ac:picMk id="25" creationId="{E267CD93-9E78-64F2-24A2-4FA4772E70B9}"/>
          </ac:picMkLst>
        </pc:picChg>
        <pc:picChg chg="add mod">
          <ac:chgData name="Malkanthi P.L. it19115108" userId="90424ed8-7370-44cc-9044-5086394e38a4" providerId="ADAL" clId="{25FC2771-92C3-4991-9B27-14A0F81B9C4C}" dt="2022-05-24T17:43:07.105" v="604" actId="1076"/>
          <ac:picMkLst>
            <pc:docMk/>
            <pc:sldMk cId="0" sldId="271"/>
            <ac:picMk id="27" creationId="{77ACF20C-D08B-D340-AFBE-2AD5E6B34134}"/>
          </ac:picMkLst>
        </pc:picChg>
        <pc:picChg chg="add mod">
          <ac:chgData name="Malkanthi P.L. it19115108" userId="90424ed8-7370-44cc-9044-5086394e38a4" providerId="ADAL" clId="{25FC2771-92C3-4991-9B27-14A0F81B9C4C}" dt="2022-05-24T17:43:05.601" v="603" actId="1076"/>
          <ac:picMkLst>
            <pc:docMk/>
            <pc:sldMk cId="0" sldId="271"/>
            <ac:picMk id="70" creationId="{AFA3CB45-719B-06F5-997A-000B39D99C30}"/>
          </ac:picMkLst>
        </pc:picChg>
      </pc:sldChg>
      <pc:sldChg chg="modSp mod">
        <pc:chgData name="Malkanthi P.L. it19115108" userId="90424ed8-7370-44cc-9044-5086394e38a4" providerId="ADAL" clId="{25FC2771-92C3-4991-9B27-14A0F81B9C4C}" dt="2022-05-25T18:55:25.090" v="1250" actId="1076"/>
        <pc:sldMkLst>
          <pc:docMk/>
          <pc:sldMk cId="0" sldId="273"/>
        </pc:sldMkLst>
        <pc:grpChg chg="mod">
          <ac:chgData name="Malkanthi P.L. it19115108" userId="90424ed8-7370-44cc-9044-5086394e38a4" providerId="ADAL" clId="{25FC2771-92C3-4991-9B27-14A0F81B9C4C}" dt="2022-05-25T18:55:25.090" v="1250" actId="1076"/>
          <ac:grpSpMkLst>
            <pc:docMk/>
            <pc:sldMk cId="0" sldId="273"/>
            <ac:grpSpMk id="973" creationId="{00000000-0000-0000-0000-000000000000}"/>
          </ac:grpSpMkLst>
        </pc:grpChg>
      </pc:sldChg>
      <pc:sldChg chg="addSp delSp modSp mod ord">
        <pc:chgData name="Malkanthi P.L. it19115108" userId="90424ed8-7370-44cc-9044-5086394e38a4" providerId="ADAL" clId="{25FC2771-92C3-4991-9B27-14A0F81B9C4C}" dt="2022-05-26T18:19:30.137" v="1384" actId="1076"/>
        <pc:sldMkLst>
          <pc:docMk/>
          <pc:sldMk cId="0" sldId="283"/>
        </pc:sldMkLst>
        <pc:spChg chg="del mod">
          <ac:chgData name="Malkanthi P.L. it19115108" userId="90424ed8-7370-44cc-9044-5086394e38a4" providerId="ADAL" clId="{25FC2771-92C3-4991-9B27-14A0F81B9C4C}" dt="2022-05-24T18:02:17.374" v="634"/>
          <ac:spMkLst>
            <pc:docMk/>
            <pc:sldMk cId="0" sldId="283"/>
            <ac:spMk id="2" creationId="{053727FF-FA69-FB3F-F498-AE9C486AA465}"/>
          </ac:spMkLst>
        </pc:spChg>
        <pc:spChg chg="add del mod">
          <ac:chgData name="Malkanthi P.L. it19115108" userId="90424ed8-7370-44cc-9044-5086394e38a4" providerId="ADAL" clId="{25FC2771-92C3-4991-9B27-14A0F81B9C4C}" dt="2022-05-26T18:19:22.299" v="1381" actId="21"/>
          <ac:spMkLst>
            <pc:docMk/>
            <pc:sldMk cId="0" sldId="283"/>
            <ac:spMk id="4" creationId="{D4CD0EF8-5C74-9197-A2C6-60166ABB9DD5}"/>
          </ac:spMkLst>
        </pc:spChg>
        <pc:spChg chg="add del mod">
          <ac:chgData name="Malkanthi P.L. it19115108" userId="90424ed8-7370-44cc-9044-5086394e38a4" providerId="ADAL" clId="{25FC2771-92C3-4991-9B27-14A0F81B9C4C}" dt="2022-05-26T18:19:16.964" v="1379" actId="478"/>
          <ac:spMkLst>
            <pc:docMk/>
            <pc:sldMk cId="0" sldId="283"/>
            <ac:spMk id="5" creationId="{25FC63D9-6762-F41C-415F-BBDA25FED6A4}"/>
          </ac:spMkLst>
        </pc:spChg>
        <pc:spChg chg="mod">
          <ac:chgData name="Malkanthi P.L. it19115108" userId="90424ed8-7370-44cc-9044-5086394e38a4" providerId="ADAL" clId="{25FC2771-92C3-4991-9B27-14A0F81B9C4C}" dt="2022-05-25T10:36:59.005" v="1023" actId="2711"/>
          <ac:spMkLst>
            <pc:docMk/>
            <pc:sldMk cId="0" sldId="283"/>
            <ac:spMk id="1602" creationId="{00000000-0000-0000-0000-000000000000}"/>
          </ac:spMkLst>
        </pc:spChg>
        <pc:spChg chg="del mod">
          <ac:chgData name="Malkanthi P.L. it19115108" userId="90424ed8-7370-44cc-9044-5086394e38a4" providerId="ADAL" clId="{25FC2771-92C3-4991-9B27-14A0F81B9C4C}" dt="2022-05-24T17:21:46.263" v="518" actId="21"/>
          <ac:spMkLst>
            <pc:docMk/>
            <pc:sldMk cId="0" sldId="283"/>
            <ac:spMk id="1603" creationId="{00000000-0000-0000-0000-000000000000}"/>
          </ac:spMkLst>
        </pc:spChg>
        <pc:spChg chg="mod">
          <ac:chgData name="Malkanthi P.L. it19115108" userId="90424ed8-7370-44cc-9044-5086394e38a4" providerId="ADAL" clId="{25FC2771-92C3-4991-9B27-14A0F81B9C4C}" dt="2022-05-24T17:21:21.031" v="515" actId="20577"/>
          <ac:spMkLst>
            <pc:docMk/>
            <pc:sldMk cId="0" sldId="283"/>
            <ac:spMk id="1604" creationId="{00000000-0000-0000-0000-000000000000}"/>
          </ac:spMkLst>
        </pc:spChg>
        <pc:picChg chg="add mod">
          <ac:chgData name="Malkanthi P.L. it19115108" userId="90424ed8-7370-44cc-9044-5086394e38a4" providerId="ADAL" clId="{25FC2771-92C3-4991-9B27-14A0F81B9C4C}" dt="2022-05-26T18:19:30.137" v="1384" actId="1076"/>
          <ac:picMkLst>
            <pc:docMk/>
            <pc:sldMk cId="0" sldId="283"/>
            <ac:picMk id="2" creationId="{FB67AAB3-5883-DE08-AAAA-CDAF454CCA1B}"/>
          </ac:picMkLst>
        </pc:picChg>
      </pc:sldChg>
      <pc:sldChg chg="addSp delSp modSp mod ord">
        <pc:chgData name="Malkanthi P.L. it19115108" userId="90424ed8-7370-44cc-9044-5086394e38a4" providerId="ADAL" clId="{25FC2771-92C3-4991-9B27-14A0F81B9C4C}" dt="2022-05-25T18:58:01.011" v="1278"/>
        <pc:sldMkLst>
          <pc:docMk/>
          <pc:sldMk cId="3151539115" sldId="301"/>
        </pc:sldMkLst>
        <pc:spChg chg="add del mod">
          <ac:chgData name="Malkanthi P.L. it19115108" userId="90424ed8-7370-44cc-9044-5086394e38a4" providerId="ADAL" clId="{25FC2771-92C3-4991-9B27-14A0F81B9C4C}" dt="2022-05-25T18:57:55.492" v="1276"/>
          <ac:spMkLst>
            <pc:docMk/>
            <pc:sldMk cId="3151539115" sldId="301"/>
            <ac:spMk id="8" creationId="{97E55641-076F-0F8E-F67F-837E08217586}"/>
          </ac:spMkLst>
        </pc:spChg>
        <pc:spChg chg="add del mod">
          <ac:chgData name="Malkanthi P.L. it19115108" userId="90424ed8-7370-44cc-9044-5086394e38a4" providerId="ADAL" clId="{25FC2771-92C3-4991-9B27-14A0F81B9C4C}" dt="2022-05-25T18:57:55.492" v="1276"/>
          <ac:spMkLst>
            <pc:docMk/>
            <pc:sldMk cId="3151539115" sldId="301"/>
            <ac:spMk id="11" creationId="{B89FF5AF-5773-9777-AA98-89B4B35A4C38}"/>
          </ac:spMkLst>
        </pc:spChg>
        <pc:spChg chg="add del mod">
          <ac:chgData name="Malkanthi P.L. it19115108" userId="90424ed8-7370-44cc-9044-5086394e38a4" providerId="ADAL" clId="{25FC2771-92C3-4991-9B27-14A0F81B9C4C}" dt="2022-05-25T18:57:55.492" v="1276"/>
          <ac:spMkLst>
            <pc:docMk/>
            <pc:sldMk cId="3151539115" sldId="301"/>
            <ac:spMk id="12" creationId="{7DF91310-1BAC-C98A-BC3F-3742C0F3C4ED}"/>
          </ac:spMkLst>
        </pc:spChg>
        <pc:spChg chg="add del mod">
          <ac:chgData name="Malkanthi P.L. it19115108" userId="90424ed8-7370-44cc-9044-5086394e38a4" providerId="ADAL" clId="{25FC2771-92C3-4991-9B27-14A0F81B9C4C}" dt="2022-05-25T18:57:55.492" v="1276"/>
          <ac:spMkLst>
            <pc:docMk/>
            <pc:sldMk cId="3151539115" sldId="301"/>
            <ac:spMk id="13" creationId="{10407F20-9D9D-57D7-1EBB-59894CB73A69}"/>
          </ac:spMkLst>
        </pc:spChg>
        <pc:spChg chg="add del mod">
          <ac:chgData name="Malkanthi P.L. it19115108" userId="90424ed8-7370-44cc-9044-5086394e38a4" providerId="ADAL" clId="{25FC2771-92C3-4991-9B27-14A0F81B9C4C}" dt="2022-05-25T18:57:55.492" v="1276"/>
          <ac:spMkLst>
            <pc:docMk/>
            <pc:sldMk cId="3151539115" sldId="301"/>
            <ac:spMk id="14" creationId="{1B0C016B-8E24-19F4-B1A1-4B8F7425E675}"/>
          </ac:spMkLst>
        </pc:spChg>
        <pc:spChg chg="add del mod">
          <ac:chgData name="Malkanthi P.L. it19115108" userId="90424ed8-7370-44cc-9044-5086394e38a4" providerId="ADAL" clId="{25FC2771-92C3-4991-9B27-14A0F81B9C4C}" dt="2022-05-25T18:57:55.492" v="1276"/>
          <ac:spMkLst>
            <pc:docMk/>
            <pc:sldMk cId="3151539115" sldId="301"/>
            <ac:spMk id="15" creationId="{3284108F-D9E7-9D66-5E14-776EEE908944}"/>
          </ac:spMkLst>
        </pc:spChg>
        <pc:spChg chg="add del mod">
          <ac:chgData name="Malkanthi P.L. it19115108" userId="90424ed8-7370-44cc-9044-5086394e38a4" providerId="ADAL" clId="{25FC2771-92C3-4991-9B27-14A0F81B9C4C}" dt="2022-05-25T18:57:55.492" v="1276"/>
          <ac:spMkLst>
            <pc:docMk/>
            <pc:sldMk cId="3151539115" sldId="301"/>
            <ac:spMk id="16" creationId="{38C6A9C3-07D8-1EBC-07DB-A3B64188E504}"/>
          </ac:spMkLst>
        </pc:spChg>
        <pc:spChg chg="mod">
          <ac:chgData name="Malkanthi P.L. it19115108" userId="90424ed8-7370-44cc-9044-5086394e38a4" providerId="ADAL" clId="{25FC2771-92C3-4991-9B27-14A0F81B9C4C}" dt="2022-05-25T18:56:46.049" v="1262" actId="1076"/>
          <ac:spMkLst>
            <pc:docMk/>
            <pc:sldMk cId="3151539115" sldId="301"/>
            <ac:spMk id="17" creationId="{5F6A6FF4-5780-182E-7EB3-AB0C535C9903}"/>
          </ac:spMkLst>
        </pc:spChg>
        <pc:picChg chg="mod">
          <ac:chgData name="Malkanthi P.L. it19115108" userId="90424ed8-7370-44cc-9044-5086394e38a4" providerId="ADAL" clId="{25FC2771-92C3-4991-9B27-14A0F81B9C4C}" dt="2022-05-25T18:56:50.015" v="1264" actId="1076"/>
          <ac:picMkLst>
            <pc:docMk/>
            <pc:sldMk cId="3151539115" sldId="301"/>
            <ac:picMk id="10" creationId="{699A6D9D-DFC6-B717-8C11-228FD711988C}"/>
          </ac:picMkLst>
        </pc:picChg>
        <pc:picChg chg="add del mod">
          <ac:chgData name="Malkanthi P.L. it19115108" userId="90424ed8-7370-44cc-9044-5086394e38a4" providerId="ADAL" clId="{25FC2771-92C3-4991-9B27-14A0F81B9C4C}" dt="2022-05-25T18:57:55.492" v="1276"/>
          <ac:picMkLst>
            <pc:docMk/>
            <pc:sldMk cId="3151539115" sldId="301"/>
            <ac:picMk id="18" creationId="{57153A2B-1186-A23D-2F81-B973874F691C}"/>
          </ac:picMkLst>
        </pc:picChg>
        <pc:picChg chg="mod">
          <ac:chgData name="Malkanthi P.L. it19115108" userId="90424ed8-7370-44cc-9044-5086394e38a4" providerId="ADAL" clId="{25FC2771-92C3-4991-9B27-14A0F81B9C4C}" dt="2022-05-25T18:56:48.449" v="1263" actId="1076"/>
          <ac:picMkLst>
            <pc:docMk/>
            <pc:sldMk cId="3151539115" sldId="301"/>
            <ac:picMk id="25" creationId="{93526BDF-87BB-C7C9-3993-A9DB289BFCBB}"/>
          </ac:picMkLst>
        </pc:picChg>
      </pc:sldChg>
      <pc:sldChg chg="addSp delSp modSp add mod">
        <pc:chgData name="Malkanthi P.L. it19115108" userId="90424ed8-7370-44cc-9044-5086394e38a4" providerId="ADAL" clId="{25FC2771-92C3-4991-9B27-14A0F81B9C4C}" dt="2022-05-25T18:56:26.289" v="1261" actId="1076"/>
        <pc:sldMkLst>
          <pc:docMk/>
          <pc:sldMk cId="2000552030" sldId="302"/>
        </pc:sldMkLst>
        <pc:spChg chg="add mod">
          <ac:chgData name="Malkanthi P.L. it19115108" userId="90424ed8-7370-44cc-9044-5086394e38a4" providerId="ADAL" clId="{25FC2771-92C3-4991-9B27-14A0F81B9C4C}" dt="2022-05-25T18:56:17.038" v="1257" actId="255"/>
          <ac:spMkLst>
            <pc:docMk/>
            <pc:sldMk cId="2000552030" sldId="302"/>
            <ac:spMk id="2" creationId="{F2236D35-B5F1-9D1A-183F-E3FA2DDFD2D2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28" creationId="{C37758DB-FDD2-9BAC-5BF9-63D5F82BBAD8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29" creationId="{FC4EEABF-A893-1D93-1E70-24F0D652E479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30" creationId="{9D231E8F-B640-156F-6DDD-54316C74EE5C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34" creationId="{4A8359E9-53D1-B502-16E7-1E29B489FAE9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35" creationId="{FA31DF4B-9AED-44E9-D4F7-2BCF478A9CB6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36" creationId="{7BDC9A23-C27C-CBE8-2C78-16F01BAF6830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37" creationId="{3B481DD5-6D27-D751-F3BE-E6B46C87DFAE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38" creationId="{568B98F3-E242-51E2-189F-2AD613780443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39" creationId="{4F87B903-2EED-2F93-43C7-5F7CC655A8C2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41" creationId="{96BFECEC-D255-0CF6-A601-50A78A93364B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42" creationId="{31F5B605-8EA3-5DA6-0897-534C0E3F36D6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43" creationId="{0AE48D55-8B12-7B2D-0A64-7656610D8F5C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46" creationId="{63F6A2BF-B605-297A-BE44-5F9A58A4FEC3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47" creationId="{1C5FAE74-AFED-DBDB-87ED-49EF276E58DA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48" creationId="{A35294BF-B2C9-79F6-6705-C254D266AFFC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49" creationId="{F1ED1A8A-3CD2-74EC-86B9-ECAC4F650293}"/>
          </ac:spMkLst>
        </pc:spChg>
        <pc:spChg chg="mod">
          <ac:chgData name="Malkanthi P.L. it19115108" userId="90424ed8-7370-44cc-9044-5086394e38a4" providerId="ADAL" clId="{25FC2771-92C3-4991-9B27-14A0F81B9C4C}" dt="2022-05-25T18:55:44.056" v="1251"/>
          <ac:spMkLst>
            <pc:docMk/>
            <pc:sldMk cId="2000552030" sldId="302"/>
            <ac:spMk id="50" creationId="{7702555C-BE6E-C83B-477A-B4A7BBE3E92F}"/>
          </ac:spMkLst>
        </pc:spChg>
        <pc:spChg chg="mod">
          <ac:chgData name="Malkanthi P.L. it19115108" userId="90424ed8-7370-44cc-9044-5086394e38a4" providerId="ADAL" clId="{25FC2771-92C3-4991-9B27-14A0F81B9C4C}" dt="2022-05-25T18:14:40.087" v="1220"/>
          <ac:spMkLst>
            <pc:docMk/>
            <pc:sldMk cId="2000552030" sldId="302"/>
            <ac:spMk id="824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5T18:14:45.822" v="1221" actId="478"/>
          <ac:spMkLst>
            <pc:docMk/>
            <pc:sldMk cId="2000552030" sldId="302"/>
            <ac:spMk id="825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5T18:14:59.199" v="1225" actId="21"/>
          <ac:spMkLst>
            <pc:docMk/>
            <pc:sldMk cId="2000552030" sldId="302"/>
            <ac:spMk id="826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5T18:15:09.289" v="1228" actId="21"/>
          <ac:spMkLst>
            <pc:docMk/>
            <pc:sldMk cId="2000552030" sldId="302"/>
            <ac:spMk id="827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5T18:15:11.647" v="1229" actId="21"/>
          <ac:spMkLst>
            <pc:docMk/>
            <pc:sldMk cId="2000552030" sldId="302"/>
            <ac:spMk id="828" creationId="{00000000-0000-0000-0000-000000000000}"/>
          </ac:spMkLst>
        </pc:spChg>
        <pc:spChg chg="del mod">
          <ac:chgData name="Malkanthi P.L. it19115108" userId="90424ed8-7370-44cc-9044-5086394e38a4" providerId="ADAL" clId="{25FC2771-92C3-4991-9B27-14A0F81B9C4C}" dt="2022-05-25T18:14:50.775" v="1223" actId="21"/>
          <ac:spMkLst>
            <pc:docMk/>
            <pc:sldMk cId="2000552030" sldId="302"/>
            <ac:spMk id="829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5T18:14:54.308" v="1224" actId="21"/>
          <ac:spMkLst>
            <pc:docMk/>
            <pc:sldMk cId="2000552030" sldId="302"/>
            <ac:spMk id="830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5T18:15:04.279" v="1226" actId="21"/>
          <ac:spMkLst>
            <pc:docMk/>
            <pc:sldMk cId="2000552030" sldId="302"/>
            <ac:spMk id="831" creationId="{00000000-0000-0000-0000-000000000000}"/>
          </ac:spMkLst>
        </pc:spChg>
        <pc:spChg chg="del">
          <ac:chgData name="Malkanthi P.L. it19115108" userId="90424ed8-7370-44cc-9044-5086394e38a4" providerId="ADAL" clId="{25FC2771-92C3-4991-9B27-14A0F81B9C4C}" dt="2022-05-25T18:15:06.730" v="1227" actId="21"/>
          <ac:spMkLst>
            <pc:docMk/>
            <pc:sldMk cId="2000552030" sldId="302"/>
            <ac:spMk id="832" creationId="{00000000-0000-0000-0000-000000000000}"/>
          </ac:spMkLst>
        </pc:spChg>
        <pc:grpChg chg="add mod">
          <ac:chgData name="Malkanthi P.L. it19115108" userId="90424ed8-7370-44cc-9044-5086394e38a4" providerId="ADAL" clId="{25FC2771-92C3-4991-9B27-14A0F81B9C4C}" dt="2022-05-25T18:56:20.746" v="1258" actId="1076"/>
          <ac:grpSpMkLst>
            <pc:docMk/>
            <pc:sldMk cId="2000552030" sldId="302"/>
            <ac:grpSpMk id="27" creationId="{C5710AA6-F420-7DC1-8B89-413F5F67381F}"/>
          </ac:grpSpMkLst>
        </pc:grpChg>
        <pc:grpChg chg="add mod">
          <ac:chgData name="Malkanthi P.L. it19115108" userId="90424ed8-7370-44cc-9044-5086394e38a4" providerId="ADAL" clId="{25FC2771-92C3-4991-9B27-14A0F81B9C4C}" dt="2022-05-25T18:56:24.058" v="1260" actId="1076"/>
          <ac:grpSpMkLst>
            <pc:docMk/>
            <pc:sldMk cId="2000552030" sldId="302"/>
            <ac:grpSpMk id="33" creationId="{E10D0811-F78E-5B96-C77D-B6050FD1A763}"/>
          </ac:grpSpMkLst>
        </pc:grpChg>
        <pc:grpChg chg="add mod">
          <ac:chgData name="Malkanthi P.L. it19115108" userId="90424ed8-7370-44cc-9044-5086394e38a4" providerId="ADAL" clId="{25FC2771-92C3-4991-9B27-14A0F81B9C4C}" dt="2022-05-25T18:56:26.289" v="1261" actId="1076"/>
          <ac:grpSpMkLst>
            <pc:docMk/>
            <pc:sldMk cId="2000552030" sldId="302"/>
            <ac:grpSpMk id="40" creationId="{3DC3DC74-D76E-0983-C93E-E49AF74ADB47}"/>
          </ac:grpSpMkLst>
        </pc:grpChg>
        <pc:grpChg chg="add mod">
          <ac:chgData name="Malkanthi P.L. it19115108" userId="90424ed8-7370-44cc-9044-5086394e38a4" providerId="ADAL" clId="{25FC2771-92C3-4991-9B27-14A0F81B9C4C}" dt="2022-05-25T18:56:22.289" v="1259" actId="1076"/>
          <ac:grpSpMkLst>
            <pc:docMk/>
            <pc:sldMk cId="2000552030" sldId="302"/>
            <ac:grpSpMk id="44" creationId="{BF4071A6-63C1-DCA0-017E-969547B31F60}"/>
          </ac:grpSpMkLst>
        </pc:grpChg>
        <pc:grpChg chg="mod">
          <ac:chgData name="Malkanthi P.L. it19115108" userId="90424ed8-7370-44cc-9044-5086394e38a4" providerId="ADAL" clId="{25FC2771-92C3-4991-9B27-14A0F81B9C4C}" dt="2022-05-25T18:55:44.056" v="1251"/>
          <ac:grpSpMkLst>
            <pc:docMk/>
            <pc:sldMk cId="2000552030" sldId="302"/>
            <ac:grpSpMk id="45" creationId="{C2772656-68A1-B54F-A2CA-E32C1A624B33}"/>
          </ac:grpSpMkLst>
        </pc:grpChg>
        <pc:grpChg chg="del mod">
          <ac:chgData name="Malkanthi P.L. it19115108" userId="90424ed8-7370-44cc-9044-5086394e38a4" providerId="ADAL" clId="{25FC2771-92C3-4991-9B27-14A0F81B9C4C}" dt="2022-05-25T18:55:47.792" v="1252" actId="478"/>
          <ac:grpSpMkLst>
            <pc:docMk/>
            <pc:sldMk cId="2000552030" sldId="302"/>
            <ac:grpSpMk id="833" creationId="{00000000-0000-0000-0000-000000000000}"/>
          </ac:grpSpMkLst>
        </pc:grpChg>
        <pc:picChg chg="add del">
          <ac:chgData name="Malkanthi P.L. it19115108" userId="90424ed8-7370-44cc-9044-5086394e38a4" providerId="ADAL" clId="{25FC2771-92C3-4991-9B27-14A0F81B9C4C}" dt="2022-05-25T18:55:14.902" v="1249"/>
          <ac:picMkLst>
            <pc:docMk/>
            <pc:sldMk cId="2000552030" sldId="302"/>
            <ac:picMk id="3" creationId="{BA3F2616-7F9D-A54F-4F94-1DD5398EF9D8}"/>
          </ac:picMkLst>
        </pc:picChg>
        <pc:cxnChg chg="mod">
          <ac:chgData name="Malkanthi P.L. it19115108" userId="90424ed8-7370-44cc-9044-5086394e38a4" providerId="ADAL" clId="{25FC2771-92C3-4991-9B27-14A0F81B9C4C}" dt="2022-05-25T18:55:44.056" v="1251"/>
          <ac:cxnSpMkLst>
            <pc:docMk/>
            <pc:sldMk cId="2000552030" sldId="302"/>
            <ac:cxnSpMk id="31" creationId="{EBB98893-446B-0A65-BDC7-B7BCE3A23BB2}"/>
          </ac:cxnSpMkLst>
        </pc:cxnChg>
        <pc:cxnChg chg="mod">
          <ac:chgData name="Malkanthi P.L. it19115108" userId="90424ed8-7370-44cc-9044-5086394e38a4" providerId="ADAL" clId="{25FC2771-92C3-4991-9B27-14A0F81B9C4C}" dt="2022-05-25T18:55:44.056" v="1251"/>
          <ac:cxnSpMkLst>
            <pc:docMk/>
            <pc:sldMk cId="2000552030" sldId="302"/>
            <ac:cxnSpMk id="32" creationId="{E7FA7BB2-B7F6-0987-9D17-93E7C6EC9DEF}"/>
          </ac:cxnSpMkLst>
        </pc:cxnChg>
      </pc:sldChg>
      <pc:sldChg chg="addSp delSp modSp add mod">
        <pc:chgData name="Malkanthi P.L. it19115108" userId="90424ed8-7370-44cc-9044-5086394e38a4" providerId="ADAL" clId="{25FC2771-92C3-4991-9B27-14A0F81B9C4C}" dt="2022-05-25T18:12:59.181" v="1208" actId="1076"/>
        <pc:sldMkLst>
          <pc:docMk/>
          <pc:sldMk cId="1237724938" sldId="303"/>
        </pc:sldMkLst>
        <pc:spChg chg="add del mod">
          <ac:chgData name="Malkanthi P.L. it19115108" userId="90424ed8-7370-44cc-9044-5086394e38a4" providerId="ADAL" clId="{25FC2771-92C3-4991-9B27-14A0F81B9C4C}" dt="2022-05-23T14:03:35.672" v="223"/>
          <ac:spMkLst>
            <pc:docMk/>
            <pc:sldMk cId="1237724938" sldId="303"/>
            <ac:spMk id="21" creationId="{7CA03282-FD4E-FE27-075F-7B8CACCE9A19}"/>
          </ac:spMkLst>
        </pc:spChg>
        <pc:spChg chg="add mod">
          <ac:chgData name="Malkanthi P.L. it19115108" userId="90424ed8-7370-44cc-9044-5086394e38a4" providerId="ADAL" clId="{25FC2771-92C3-4991-9B27-14A0F81B9C4C}" dt="2022-05-23T14:04:21.618" v="230" actId="1076"/>
          <ac:spMkLst>
            <pc:docMk/>
            <pc:sldMk cId="1237724938" sldId="303"/>
            <ac:spMk id="22" creationId="{BD89FD50-B37F-CA40-86CB-90711540CD1B}"/>
          </ac:spMkLst>
        </pc:spChg>
        <pc:spChg chg="del mod">
          <ac:chgData name="Malkanthi P.L. it19115108" userId="90424ed8-7370-44cc-9044-5086394e38a4" providerId="ADAL" clId="{25FC2771-92C3-4991-9B27-14A0F81B9C4C}" dt="2022-05-23T14:03:57.457" v="227" actId="21"/>
          <ac:spMkLst>
            <pc:docMk/>
            <pc:sldMk cId="1237724938" sldId="303"/>
            <ac:spMk id="25" creationId="{E7AFD4E1-C69F-DFBE-5110-1227F2EB13F9}"/>
          </ac:spMkLst>
        </pc:spChg>
        <pc:spChg chg="mod">
          <ac:chgData name="Malkanthi P.L. it19115108" userId="90424ed8-7370-44cc-9044-5086394e38a4" providerId="ADAL" clId="{25FC2771-92C3-4991-9B27-14A0F81B9C4C}" dt="2022-05-21T17:49:05.796" v="142" actId="255"/>
          <ac:spMkLst>
            <pc:docMk/>
            <pc:sldMk cId="1237724938" sldId="303"/>
            <ac:spMk id="824" creationId="{00000000-0000-0000-0000-000000000000}"/>
          </ac:spMkLst>
        </pc:spChg>
        <pc:spChg chg="mod">
          <ac:chgData name="Malkanthi P.L. it19115108" userId="90424ed8-7370-44cc-9044-5086394e38a4" providerId="ADAL" clId="{25FC2771-92C3-4991-9B27-14A0F81B9C4C}" dt="2022-05-25T18:12:52.191" v="1207" actId="255"/>
          <ac:spMkLst>
            <pc:docMk/>
            <pc:sldMk cId="1237724938" sldId="303"/>
            <ac:spMk id="832" creationId="{00000000-0000-0000-0000-000000000000}"/>
          </ac:spMkLst>
        </pc:spChg>
        <pc:grpChg chg="mod">
          <ac:chgData name="Malkanthi P.L. it19115108" userId="90424ed8-7370-44cc-9044-5086394e38a4" providerId="ADAL" clId="{25FC2771-92C3-4991-9B27-14A0F81B9C4C}" dt="2022-05-25T18:12:59.181" v="1208" actId="1076"/>
          <ac:grpSpMkLst>
            <pc:docMk/>
            <pc:sldMk cId="1237724938" sldId="303"/>
            <ac:grpSpMk id="833" creationId="{00000000-0000-0000-0000-000000000000}"/>
          </ac:grpSpMkLst>
        </pc:grpChg>
      </pc:sldChg>
      <pc:sldChg chg="addSp delSp modSp add mod">
        <pc:chgData name="Malkanthi P.L. it19115108" userId="90424ed8-7370-44cc-9044-5086394e38a4" providerId="ADAL" clId="{25FC2771-92C3-4991-9B27-14A0F81B9C4C}" dt="2022-05-25T18:13:29.803" v="1214" actId="1076"/>
        <pc:sldMkLst>
          <pc:docMk/>
          <pc:sldMk cId="1570142069" sldId="304"/>
        </pc:sldMkLst>
        <pc:spChg chg="add del mod">
          <ac:chgData name="Malkanthi P.L. it19115108" userId="90424ed8-7370-44cc-9044-5086394e38a4" providerId="ADAL" clId="{25FC2771-92C3-4991-9B27-14A0F81B9C4C}" dt="2022-05-23T14:05:46.817" v="243"/>
          <ac:spMkLst>
            <pc:docMk/>
            <pc:sldMk cId="1570142069" sldId="304"/>
            <ac:spMk id="11" creationId="{126435F4-DA24-6A41-47DB-41B328457A0C}"/>
          </ac:spMkLst>
        </pc:spChg>
        <pc:spChg chg="mod">
          <ac:chgData name="Malkanthi P.L. it19115108" userId="90424ed8-7370-44cc-9044-5086394e38a4" providerId="ADAL" clId="{25FC2771-92C3-4991-9B27-14A0F81B9C4C}" dt="2022-05-23T14:04:39.537" v="232" actId="113"/>
          <ac:spMkLst>
            <pc:docMk/>
            <pc:sldMk cId="1570142069" sldId="304"/>
            <ac:spMk id="25" creationId="{E7AFD4E1-C69F-DFBE-5110-1227F2EB13F9}"/>
          </ac:spMkLst>
        </pc:spChg>
        <pc:spChg chg="mod">
          <ac:chgData name="Malkanthi P.L. it19115108" userId="90424ed8-7370-44cc-9044-5086394e38a4" providerId="ADAL" clId="{25FC2771-92C3-4991-9B27-14A0F81B9C4C}" dt="2022-05-21T18:15:27.017" v="195" actId="20577"/>
          <ac:spMkLst>
            <pc:docMk/>
            <pc:sldMk cId="1570142069" sldId="304"/>
            <ac:spMk id="824" creationId="{00000000-0000-0000-0000-000000000000}"/>
          </ac:spMkLst>
        </pc:spChg>
        <pc:spChg chg="mod">
          <ac:chgData name="Malkanthi P.L. it19115108" userId="90424ed8-7370-44cc-9044-5086394e38a4" providerId="ADAL" clId="{25FC2771-92C3-4991-9B27-14A0F81B9C4C}" dt="2022-05-21T18:14:37.613" v="181" actId="20577"/>
          <ac:spMkLst>
            <pc:docMk/>
            <pc:sldMk cId="1570142069" sldId="304"/>
            <ac:spMk id="832" creationId="{00000000-0000-0000-0000-000000000000}"/>
          </ac:spMkLst>
        </pc:spChg>
        <pc:grpChg chg="del">
          <ac:chgData name="Malkanthi P.L. it19115108" userId="90424ed8-7370-44cc-9044-5086394e38a4" providerId="ADAL" clId="{25FC2771-92C3-4991-9B27-14A0F81B9C4C}" dt="2022-05-21T18:15:01.639" v="186" actId="478"/>
          <ac:grpSpMkLst>
            <pc:docMk/>
            <pc:sldMk cId="1570142069" sldId="304"/>
            <ac:grpSpMk id="833" creationId="{00000000-0000-0000-0000-000000000000}"/>
          </ac:grpSpMkLst>
        </pc:grpChg>
        <pc:picChg chg="mod">
          <ac:chgData name="Malkanthi P.L. it19115108" userId="90424ed8-7370-44cc-9044-5086394e38a4" providerId="ADAL" clId="{25FC2771-92C3-4991-9B27-14A0F81B9C4C}" dt="2022-05-25T18:13:29.803" v="1214" actId="1076"/>
          <ac:picMkLst>
            <pc:docMk/>
            <pc:sldMk cId="1570142069" sldId="304"/>
            <ac:picMk id="2" creationId="{234FC7F4-BA54-11B4-54AD-656F2539BE03}"/>
          </ac:picMkLst>
        </pc:picChg>
        <pc:picChg chg="add mod">
          <ac:chgData name="Malkanthi P.L. it19115108" userId="90424ed8-7370-44cc-9044-5086394e38a4" providerId="ADAL" clId="{25FC2771-92C3-4991-9B27-14A0F81B9C4C}" dt="2022-05-25T18:13:19.803" v="1210" actId="1076"/>
          <ac:picMkLst>
            <pc:docMk/>
            <pc:sldMk cId="1570142069" sldId="304"/>
            <ac:picMk id="3" creationId="{49BFE4AC-5916-B7FC-C5F4-3E4F31BCD786}"/>
          </ac:picMkLst>
        </pc:picChg>
        <pc:picChg chg="mod">
          <ac:chgData name="Malkanthi P.L. it19115108" userId="90424ed8-7370-44cc-9044-5086394e38a4" providerId="ADAL" clId="{25FC2771-92C3-4991-9B27-14A0F81B9C4C}" dt="2022-05-25T18:13:18.435" v="1209" actId="14100"/>
          <ac:picMkLst>
            <pc:docMk/>
            <pc:sldMk cId="1570142069" sldId="304"/>
            <ac:picMk id="4" creationId="{2EC22A34-AD5E-7961-9E38-9700192CF054}"/>
          </ac:picMkLst>
        </pc:picChg>
        <pc:picChg chg="mod">
          <ac:chgData name="Malkanthi P.L. it19115108" userId="90424ed8-7370-44cc-9044-5086394e38a4" providerId="ADAL" clId="{25FC2771-92C3-4991-9B27-14A0F81B9C4C}" dt="2022-05-25T18:13:22.931" v="1211" actId="14100"/>
          <ac:picMkLst>
            <pc:docMk/>
            <pc:sldMk cId="1570142069" sldId="304"/>
            <ac:picMk id="5" creationId="{26530994-CAC0-7D33-1269-459A1C2D81DF}"/>
          </ac:picMkLst>
        </pc:picChg>
      </pc:sldChg>
      <pc:sldChg chg="addSp delSp modSp mod">
        <pc:chgData name="Malkanthi P.L. it19115108" userId="90424ed8-7370-44cc-9044-5086394e38a4" providerId="ADAL" clId="{25FC2771-92C3-4991-9B27-14A0F81B9C4C}" dt="2022-05-25T18:03:00.299" v="1102" actId="255"/>
        <pc:sldMkLst>
          <pc:docMk/>
          <pc:sldMk cId="97898628" sldId="305"/>
        </pc:sldMkLst>
        <pc:spChg chg="add mod">
          <ac:chgData name="Malkanthi P.L. it19115108" userId="90424ed8-7370-44cc-9044-5086394e38a4" providerId="ADAL" clId="{25FC2771-92C3-4991-9B27-14A0F81B9C4C}" dt="2022-05-23T14:03:23.666" v="221" actId="1076"/>
          <ac:spMkLst>
            <pc:docMk/>
            <pc:sldMk cId="97898628" sldId="305"/>
            <ac:spMk id="21" creationId="{6385BDAB-1BE8-4889-0FBA-B1B302AFD0F1}"/>
          </ac:spMkLst>
        </pc:spChg>
        <pc:spChg chg="del mod">
          <ac:chgData name="Malkanthi P.L. it19115108" userId="90424ed8-7370-44cc-9044-5086394e38a4" providerId="ADAL" clId="{25FC2771-92C3-4991-9B27-14A0F81B9C4C}" dt="2022-05-23T14:03:11.087" v="218" actId="21"/>
          <ac:spMkLst>
            <pc:docMk/>
            <pc:sldMk cId="97898628" sldId="305"/>
            <ac:spMk id="25" creationId="{E7AFD4E1-C69F-DFBE-5110-1227F2EB13F9}"/>
          </ac:spMkLst>
        </pc:spChg>
        <pc:spChg chg="mod">
          <ac:chgData name="Malkanthi P.L. it19115108" userId="90424ed8-7370-44cc-9044-5086394e38a4" providerId="ADAL" clId="{25FC2771-92C3-4991-9B27-14A0F81B9C4C}" dt="2022-05-25T18:03:00.299" v="1102" actId="255"/>
          <ac:spMkLst>
            <pc:docMk/>
            <pc:sldMk cId="97898628" sldId="305"/>
            <ac:spMk id="832" creationId="{00000000-0000-0000-0000-000000000000}"/>
          </ac:spMkLst>
        </pc:spChg>
        <pc:grpChg chg="mod">
          <ac:chgData name="Malkanthi P.L. it19115108" userId="90424ed8-7370-44cc-9044-5086394e38a4" providerId="ADAL" clId="{25FC2771-92C3-4991-9B27-14A0F81B9C4C}" dt="2022-05-23T14:03:15.564" v="220" actId="1076"/>
          <ac:grpSpMkLst>
            <pc:docMk/>
            <pc:sldMk cId="97898628" sldId="305"/>
            <ac:grpSpMk id="833" creationId="{00000000-0000-0000-0000-000000000000}"/>
          </ac:grpSpMkLst>
        </pc:grpChg>
      </pc:sldChg>
      <pc:sldChg chg="del">
        <pc:chgData name="Malkanthi P.L. it19115108" userId="90424ed8-7370-44cc-9044-5086394e38a4" providerId="ADAL" clId="{25FC2771-92C3-4991-9B27-14A0F81B9C4C}" dt="2022-05-23T14:01:09.775" v="208" actId="2696"/>
        <pc:sldMkLst>
          <pc:docMk/>
          <pc:sldMk cId="2165155930" sldId="311"/>
        </pc:sldMkLst>
      </pc:sldChg>
      <pc:sldChg chg="addSp modSp mod">
        <pc:chgData name="Malkanthi P.L. it19115108" userId="90424ed8-7370-44cc-9044-5086394e38a4" providerId="ADAL" clId="{25FC2771-92C3-4991-9B27-14A0F81B9C4C}" dt="2022-05-26T18:18:37.304" v="1377" actId="1076"/>
        <pc:sldMkLst>
          <pc:docMk/>
          <pc:sldMk cId="2529569328" sldId="312"/>
        </pc:sldMkLst>
        <pc:spChg chg="mod">
          <ac:chgData name="Malkanthi P.L. it19115108" userId="90424ed8-7370-44cc-9044-5086394e38a4" providerId="ADAL" clId="{25FC2771-92C3-4991-9B27-14A0F81B9C4C}" dt="2022-05-26T18:18:37.304" v="1377" actId="1076"/>
          <ac:spMkLst>
            <pc:docMk/>
            <pc:sldMk cId="2529569328" sldId="312"/>
            <ac:spMk id="29" creationId="{7084717E-DAF1-88D1-C74C-DBEAD1322808}"/>
          </ac:spMkLst>
        </pc:spChg>
        <pc:picChg chg="add mod">
          <ac:chgData name="Malkanthi P.L. it19115108" userId="90424ed8-7370-44cc-9044-5086394e38a4" providerId="ADAL" clId="{25FC2771-92C3-4991-9B27-14A0F81B9C4C}" dt="2022-05-26T18:18:17.730" v="1374" actId="1076"/>
          <ac:picMkLst>
            <pc:docMk/>
            <pc:sldMk cId="2529569328" sldId="312"/>
            <ac:picMk id="3" creationId="{728A0664-70A4-CDE1-4111-88C6EB179FBC}"/>
          </ac:picMkLst>
        </pc:picChg>
      </pc:sldChg>
      <pc:sldChg chg="addSp delSp modSp mod">
        <pc:chgData name="Malkanthi P.L. it19115108" userId="90424ed8-7370-44cc-9044-5086394e38a4" providerId="ADAL" clId="{25FC2771-92C3-4991-9B27-14A0F81B9C4C}" dt="2022-05-25T04:47:56.136" v="967" actId="313"/>
        <pc:sldMkLst>
          <pc:docMk/>
          <pc:sldMk cId="2976791817" sldId="323"/>
        </pc:sldMkLst>
        <pc:spChg chg="add mod">
          <ac:chgData name="Malkanthi P.L. it19115108" userId="90424ed8-7370-44cc-9044-5086394e38a4" providerId="ADAL" clId="{25FC2771-92C3-4991-9B27-14A0F81B9C4C}" dt="2022-05-25T04:47:56.136" v="967" actId="313"/>
          <ac:spMkLst>
            <pc:docMk/>
            <pc:sldMk cId="2976791817" sldId="323"/>
            <ac:spMk id="30" creationId="{2A1361C0-1F05-483C-32FD-B6A216970D81}"/>
          </ac:spMkLst>
        </pc:spChg>
        <pc:spChg chg="add mod">
          <ac:chgData name="Malkanthi P.L. it19115108" userId="90424ed8-7370-44cc-9044-5086394e38a4" providerId="ADAL" clId="{25FC2771-92C3-4991-9B27-14A0F81B9C4C}" dt="2022-05-25T04:47:40.435" v="964" actId="1076"/>
          <ac:spMkLst>
            <pc:docMk/>
            <pc:sldMk cId="2976791817" sldId="323"/>
            <ac:spMk id="31" creationId="{DD1565DC-9670-7408-2F89-B4DFA4F453C1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36" creationId="{243B23D5-E18A-0310-5EAA-578169DF4AB7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37" creationId="{0A869834-3E91-7724-3E7E-19085453F3B0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38" creationId="{7A25DDC1-6EE3-8DDE-5080-6F3E0E5848B0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39" creationId="{7C36A6C4-EED1-B763-498D-899AA37F7711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40" creationId="{9D9EB175-31C2-CECE-1A09-4C6E50C82BC7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41" creationId="{F48FEE4C-2CE1-A59F-34DA-C86D773892B8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42" creationId="{4CBBDC14-204D-94C3-2486-F390236840E2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43" creationId="{F229FC13-F0FC-7C2A-C075-A6F5F12B989C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44" creationId="{79E662CF-2A8A-8EB1-A69A-4F05CCF0E3E3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45" creationId="{F0B76515-4D33-3FFC-0853-E4852003C20C}"/>
          </ac:spMkLst>
        </pc:spChg>
        <pc:spChg chg="mod">
          <ac:chgData name="Malkanthi P.L. it19115108" userId="90424ed8-7370-44cc-9044-5086394e38a4" providerId="ADAL" clId="{25FC2771-92C3-4991-9B27-14A0F81B9C4C}" dt="2022-05-25T04:20:57.191" v="692"/>
          <ac:spMkLst>
            <pc:docMk/>
            <pc:sldMk cId="2976791817" sldId="323"/>
            <ac:spMk id="46" creationId="{55603775-2AE1-0C75-E44D-DDAA5BA0D525}"/>
          </ac:spMkLst>
        </pc:spChg>
        <pc:grpChg chg="del">
          <ac:chgData name="Malkanthi P.L. it19115108" userId="90424ed8-7370-44cc-9044-5086394e38a4" providerId="ADAL" clId="{25FC2771-92C3-4991-9B27-14A0F81B9C4C}" dt="2022-05-25T04:18:46.444" v="676" actId="478"/>
          <ac:grpSpMkLst>
            <pc:docMk/>
            <pc:sldMk cId="2976791817" sldId="323"/>
            <ac:grpSpMk id="2" creationId="{2A8CE06A-A2B4-4D0E-DF92-EF09FF52A27F}"/>
          </ac:grpSpMkLst>
        </pc:grpChg>
        <pc:grpChg chg="del">
          <ac:chgData name="Malkanthi P.L. it19115108" userId="90424ed8-7370-44cc-9044-5086394e38a4" providerId="ADAL" clId="{25FC2771-92C3-4991-9B27-14A0F81B9C4C}" dt="2022-05-25T04:18:52.411" v="678" actId="478"/>
          <ac:grpSpMkLst>
            <pc:docMk/>
            <pc:sldMk cId="2976791817" sldId="323"/>
            <ac:grpSpMk id="9" creationId="{CB5C2DEF-29D3-716E-78BF-0EBCFFEE3377}"/>
          </ac:grpSpMkLst>
        </pc:grpChg>
        <pc:grpChg chg="del">
          <ac:chgData name="Malkanthi P.L. it19115108" userId="90424ed8-7370-44cc-9044-5086394e38a4" providerId="ADAL" clId="{25FC2771-92C3-4991-9B27-14A0F81B9C4C}" dt="2022-05-25T04:18:53.706" v="679" actId="478"/>
          <ac:grpSpMkLst>
            <pc:docMk/>
            <pc:sldMk cId="2976791817" sldId="323"/>
            <ac:grpSpMk id="17" creationId="{EA04225D-7563-1FFC-8806-13A92875513D}"/>
          </ac:grpSpMkLst>
        </pc:grpChg>
        <pc:grpChg chg="del">
          <ac:chgData name="Malkanthi P.L. it19115108" userId="90424ed8-7370-44cc-9044-5086394e38a4" providerId="ADAL" clId="{25FC2771-92C3-4991-9B27-14A0F81B9C4C}" dt="2022-05-25T04:18:50.580" v="677" actId="478"/>
          <ac:grpSpMkLst>
            <pc:docMk/>
            <pc:sldMk cId="2976791817" sldId="323"/>
            <ac:grpSpMk id="22" creationId="{08D99E1E-A46D-F791-71B3-2A4CE72869AC}"/>
          </ac:grpSpMkLst>
        </pc:grpChg>
        <pc:grpChg chg="add mod">
          <ac:chgData name="Malkanthi P.L. it19115108" userId="90424ed8-7370-44cc-9044-5086394e38a4" providerId="ADAL" clId="{25FC2771-92C3-4991-9B27-14A0F81B9C4C}" dt="2022-05-25T04:20:57.191" v="692"/>
          <ac:grpSpMkLst>
            <pc:docMk/>
            <pc:sldMk cId="2976791817" sldId="323"/>
            <ac:grpSpMk id="32" creationId="{B0511765-A816-9916-BD0B-F575051FA63C}"/>
          </ac:grpSpMkLst>
        </pc:grpChg>
        <pc:grpChg chg="mod">
          <ac:chgData name="Malkanthi P.L. it19115108" userId="90424ed8-7370-44cc-9044-5086394e38a4" providerId="ADAL" clId="{25FC2771-92C3-4991-9B27-14A0F81B9C4C}" dt="2022-05-25T04:20:57.191" v="692"/>
          <ac:grpSpMkLst>
            <pc:docMk/>
            <pc:sldMk cId="2976791817" sldId="323"/>
            <ac:grpSpMk id="34" creationId="{03E02F84-6534-6AC0-39D0-3BBC81F727FA}"/>
          </ac:grpSpMkLst>
        </pc:grpChg>
        <pc:grpChg chg="mod">
          <ac:chgData name="Malkanthi P.L. it19115108" userId="90424ed8-7370-44cc-9044-5086394e38a4" providerId="ADAL" clId="{25FC2771-92C3-4991-9B27-14A0F81B9C4C}" dt="2022-05-25T04:20:57.191" v="692"/>
          <ac:grpSpMkLst>
            <pc:docMk/>
            <pc:sldMk cId="2976791817" sldId="323"/>
            <ac:grpSpMk id="35" creationId="{C8421E78-57F4-AA36-B01F-3AC01A15CFB9}"/>
          </ac:grpSpMkLst>
        </pc:grpChg>
        <pc:picChg chg="add mod">
          <ac:chgData name="Malkanthi P.L. it19115108" userId="90424ed8-7370-44cc-9044-5086394e38a4" providerId="ADAL" clId="{25FC2771-92C3-4991-9B27-14A0F81B9C4C}" dt="2022-05-25T04:22:24.004" v="696" actId="1076"/>
          <ac:picMkLst>
            <pc:docMk/>
            <pc:sldMk cId="2976791817" sldId="323"/>
            <ac:picMk id="10" creationId="{20DFF78E-8FA8-FF8E-AA88-38E0B1E07562}"/>
          </ac:picMkLst>
        </pc:picChg>
        <pc:cxnChg chg="mod">
          <ac:chgData name="Malkanthi P.L. it19115108" userId="90424ed8-7370-44cc-9044-5086394e38a4" providerId="ADAL" clId="{25FC2771-92C3-4991-9B27-14A0F81B9C4C}" dt="2022-05-25T04:18:46.444" v="676" actId="478"/>
          <ac:cxnSpMkLst>
            <pc:docMk/>
            <pc:sldMk cId="2976791817" sldId="323"/>
            <ac:cxnSpMk id="7" creationId="{27169F95-0A89-1DB4-4823-3F2882D2E1DA}"/>
          </ac:cxnSpMkLst>
        </pc:cxnChg>
        <pc:cxnChg chg="mod">
          <ac:chgData name="Malkanthi P.L. it19115108" userId="90424ed8-7370-44cc-9044-5086394e38a4" providerId="ADAL" clId="{25FC2771-92C3-4991-9B27-14A0F81B9C4C}" dt="2022-05-25T04:20:57.191" v="692"/>
          <ac:cxnSpMkLst>
            <pc:docMk/>
            <pc:sldMk cId="2976791817" sldId="323"/>
            <ac:cxnSpMk id="33" creationId="{6FA0DE96-8798-37FB-23DE-3001153046AD}"/>
          </ac:cxnSpMkLst>
        </pc:cxnChg>
      </pc:sldChg>
      <pc:sldChg chg="addSp delSp modSp mod">
        <pc:chgData name="Malkanthi P.L. it19115108" userId="90424ed8-7370-44cc-9044-5086394e38a4" providerId="ADAL" clId="{25FC2771-92C3-4991-9B27-14A0F81B9C4C}" dt="2022-05-25T04:48:57.987" v="981" actId="1076"/>
        <pc:sldMkLst>
          <pc:docMk/>
          <pc:sldMk cId="2708548059" sldId="324"/>
        </pc:sldMkLst>
        <pc:spChg chg="add del mod">
          <ac:chgData name="Malkanthi P.L. it19115108" userId="90424ed8-7370-44cc-9044-5086394e38a4" providerId="ADAL" clId="{25FC2771-92C3-4991-9B27-14A0F81B9C4C}" dt="2022-05-25T04:48:57.987" v="981" actId="1076"/>
          <ac:spMkLst>
            <pc:docMk/>
            <pc:sldMk cId="2708548059" sldId="324"/>
            <ac:spMk id="34" creationId="{4AEBD0D9-F16C-07E8-2197-F88DD24F4B20}"/>
          </ac:spMkLst>
        </pc:spChg>
        <pc:spChg chg="add mod">
          <ac:chgData name="Malkanthi P.L. it19115108" userId="90424ed8-7370-44cc-9044-5086394e38a4" providerId="ADAL" clId="{25FC2771-92C3-4991-9B27-14A0F81B9C4C}" dt="2022-05-25T04:48:55.563" v="980" actId="1076"/>
          <ac:spMkLst>
            <pc:docMk/>
            <pc:sldMk cId="2708548059" sldId="324"/>
            <ac:spMk id="35" creationId="{FE0403B1-F8F4-5784-9C15-43C7C8538DCB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0" creationId="{8C88AB39-0D7A-5F7B-B00D-816075476DC5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1" creationId="{43AE6181-540C-6ABD-1028-ED48C51C0C32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2" creationId="{7F6AEEEE-C1F8-5569-2F5B-CE9DF397D2E1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3" creationId="{243E645C-AF47-7000-96E1-3081472B9595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4" creationId="{42D93D31-119A-A779-1AC4-00A7083DBEFD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5" creationId="{95DABB83-1C29-DC18-750A-E556F27B49AB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6" creationId="{B839696E-1B2B-81DF-69D1-33AE1E5F0B80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7" creationId="{4A486F00-EB4A-CC63-3192-90EE997919A6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8" creationId="{9B860CC7-B191-64A4-E91D-7663A6FF1668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49" creationId="{59BCAE3B-E708-7D50-23EB-ED3B643DA0C3}"/>
          </ac:spMkLst>
        </pc:spChg>
        <pc:spChg chg="mod">
          <ac:chgData name="Malkanthi P.L. it19115108" userId="90424ed8-7370-44cc-9044-5086394e38a4" providerId="ADAL" clId="{25FC2771-92C3-4991-9B27-14A0F81B9C4C}" dt="2022-05-25T04:20:51.583" v="690"/>
          <ac:spMkLst>
            <pc:docMk/>
            <pc:sldMk cId="2708548059" sldId="324"/>
            <ac:spMk id="50" creationId="{D6B20414-35DE-A824-6570-BD122168A618}"/>
          </ac:spMkLst>
        </pc:spChg>
        <pc:grpChg chg="del mod">
          <ac:chgData name="Malkanthi P.L. it19115108" userId="90424ed8-7370-44cc-9044-5086394e38a4" providerId="ADAL" clId="{25FC2771-92C3-4991-9B27-14A0F81B9C4C}" dt="2022-05-25T04:18:25.889" v="670" actId="478"/>
          <ac:grpSpMkLst>
            <pc:docMk/>
            <pc:sldMk cId="2708548059" sldId="324"/>
            <ac:grpSpMk id="2" creationId="{DEE0B415-9898-AD2C-56C8-20E0BE632EAA}"/>
          </ac:grpSpMkLst>
        </pc:grpChg>
        <pc:grpChg chg="del">
          <ac:chgData name="Malkanthi P.L. it19115108" userId="90424ed8-7370-44cc-9044-5086394e38a4" providerId="ADAL" clId="{25FC2771-92C3-4991-9B27-14A0F81B9C4C}" dt="2022-05-25T04:18:32.768" v="673" actId="478"/>
          <ac:grpSpMkLst>
            <pc:docMk/>
            <pc:sldMk cId="2708548059" sldId="324"/>
            <ac:grpSpMk id="10" creationId="{FB07EF7C-ABEA-8FB8-17BC-5EADA1BF8F45}"/>
          </ac:grpSpMkLst>
        </pc:grpChg>
        <pc:grpChg chg="del">
          <ac:chgData name="Malkanthi P.L. it19115108" userId="90424ed8-7370-44cc-9044-5086394e38a4" providerId="ADAL" clId="{25FC2771-92C3-4991-9B27-14A0F81B9C4C}" dt="2022-05-25T04:18:40.138" v="675" actId="478"/>
          <ac:grpSpMkLst>
            <pc:docMk/>
            <pc:sldMk cId="2708548059" sldId="324"/>
            <ac:grpSpMk id="18" creationId="{7D3560C5-9623-8953-3977-5CB6048B83E2}"/>
          </ac:grpSpMkLst>
        </pc:grpChg>
        <pc:grpChg chg="del">
          <ac:chgData name="Malkanthi P.L. it19115108" userId="90424ed8-7370-44cc-9044-5086394e38a4" providerId="ADAL" clId="{25FC2771-92C3-4991-9B27-14A0F81B9C4C}" dt="2022-05-25T04:18:38.330" v="674" actId="478"/>
          <ac:grpSpMkLst>
            <pc:docMk/>
            <pc:sldMk cId="2708548059" sldId="324"/>
            <ac:grpSpMk id="26" creationId="{9CDB82CF-AA56-AF65-EE68-A262EC08CD2D}"/>
          </ac:grpSpMkLst>
        </pc:grpChg>
        <pc:grpChg chg="add mod">
          <ac:chgData name="Malkanthi P.L. it19115108" userId="90424ed8-7370-44cc-9044-5086394e38a4" providerId="ADAL" clId="{25FC2771-92C3-4991-9B27-14A0F81B9C4C}" dt="2022-05-25T04:20:55.229" v="691" actId="1076"/>
          <ac:grpSpMkLst>
            <pc:docMk/>
            <pc:sldMk cId="2708548059" sldId="324"/>
            <ac:grpSpMk id="36" creationId="{84C5E586-808F-3A85-73A2-6B573DBFCFDF}"/>
          </ac:grpSpMkLst>
        </pc:grpChg>
        <pc:grpChg chg="mod">
          <ac:chgData name="Malkanthi P.L. it19115108" userId="90424ed8-7370-44cc-9044-5086394e38a4" providerId="ADAL" clId="{25FC2771-92C3-4991-9B27-14A0F81B9C4C}" dt="2022-05-25T04:20:51.583" v="690"/>
          <ac:grpSpMkLst>
            <pc:docMk/>
            <pc:sldMk cId="2708548059" sldId="324"/>
            <ac:grpSpMk id="38" creationId="{DB109309-117D-C4DE-0C93-FA0556BFAE6C}"/>
          </ac:grpSpMkLst>
        </pc:grpChg>
        <pc:grpChg chg="mod">
          <ac:chgData name="Malkanthi P.L. it19115108" userId="90424ed8-7370-44cc-9044-5086394e38a4" providerId="ADAL" clId="{25FC2771-92C3-4991-9B27-14A0F81B9C4C}" dt="2022-05-25T04:20:51.583" v="690"/>
          <ac:grpSpMkLst>
            <pc:docMk/>
            <pc:sldMk cId="2708548059" sldId="324"/>
            <ac:grpSpMk id="39" creationId="{A1131DD5-4C96-76CA-53EE-465C9F72910B}"/>
          </ac:grpSpMkLst>
        </pc:grpChg>
        <pc:picChg chg="add mod">
          <ac:chgData name="Malkanthi P.L. it19115108" userId="90424ed8-7370-44cc-9044-5086394e38a4" providerId="ADAL" clId="{25FC2771-92C3-4991-9B27-14A0F81B9C4C}" dt="2022-05-25T04:22:19.686" v="695" actId="1076"/>
          <ac:picMkLst>
            <pc:docMk/>
            <pc:sldMk cId="2708548059" sldId="324"/>
            <ac:picMk id="11" creationId="{8D8DF931-BC39-BCA6-8257-736DC50CC6BA}"/>
          </ac:picMkLst>
        </pc:picChg>
        <pc:cxnChg chg="mod">
          <ac:chgData name="Malkanthi P.L. it19115108" userId="90424ed8-7370-44cc-9044-5086394e38a4" providerId="ADAL" clId="{25FC2771-92C3-4991-9B27-14A0F81B9C4C}" dt="2022-05-25T04:20:51.583" v="690"/>
          <ac:cxnSpMkLst>
            <pc:docMk/>
            <pc:sldMk cId="2708548059" sldId="324"/>
            <ac:cxnSpMk id="37" creationId="{31FF4FCA-573B-0F49-A3C4-1F41AACFE405}"/>
          </ac:cxnSpMkLst>
        </pc:cxnChg>
      </pc:sldChg>
      <pc:sldChg chg="addSp delSp modSp mod">
        <pc:chgData name="Malkanthi P.L. it19115108" userId="90424ed8-7370-44cc-9044-5086394e38a4" providerId="ADAL" clId="{25FC2771-92C3-4991-9B27-14A0F81B9C4C}" dt="2022-05-25T04:49:21.507" v="985" actId="1076"/>
        <pc:sldMkLst>
          <pc:docMk/>
          <pc:sldMk cId="3819656889" sldId="325"/>
        </pc:sldMkLst>
        <pc:spChg chg="add mod">
          <ac:chgData name="Malkanthi P.L. it19115108" userId="90424ed8-7370-44cc-9044-5086394e38a4" providerId="ADAL" clId="{25FC2771-92C3-4991-9B27-14A0F81B9C4C}" dt="2022-05-25T04:49:14.338" v="984" actId="1076"/>
          <ac:spMkLst>
            <pc:docMk/>
            <pc:sldMk cId="3819656889" sldId="325"/>
            <ac:spMk id="18" creationId="{E32C6F14-315F-520B-9D4D-F9037891261F}"/>
          </ac:spMkLst>
        </pc:spChg>
        <pc:spChg chg="add mod">
          <ac:chgData name="Malkanthi P.L. it19115108" userId="90424ed8-7370-44cc-9044-5086394e38a4" providerId="ADAL" clId="{25FC2771-92C3-4991-9B27-14A0F81B9C4C}" dt="2022-05-25T04:49:21.507" v="985" actId="1076"/>
          <ac:spMkLst>
            <pc:docMk/>
            <pc:sldMk cId="3819656889" sldId="325"/>
            <ac:spMk id="19" creationId="{F57EF798-A5BF-19CA-1327-0DD898EB6669}"/>
          </ac:spMkLst>
        </pc:spChg>
        <pc:picChg chg="add del mod">
          <ac:chgData name="Malkanthi P.L. it19115108" userId="90424ed8-7370-44cc-9044-5086394e38a4" providerId="ADAL" clId="{25FC2771-92C3-4991-9B27-14A0F81B9C4C}" dt="2022-05-23T18:53:30.654" v="274" actId="931"/>
          <ac:picMkLst>
            <pc:docMk/>
            <pc:sldMk cId="3819656889" sldId="325"/>
            <ac:picMk id="20" creationId="{AC22CBBB-5381-928E-0320-777C26A7FAD0}"/>
          </ac:picMkLst>
        </pc:picChg>
        <pc:picChg chg="add mod">
          <ac:chgData name="Malkanthi P.L. it19115108" userId="90424ed8-7370-44cc-9044-5086394e38a4" providerId="ADAL" clId="{25FC2771-92C3-4991-9B27-14A0F81B9C4C}" dt="2022-05-25T04:22:34.972" v="698" actId="1076"/>
          <ac:picMkLst>
            <pc:docMk/>
            <pc:sldMk cId="3819656889" sldId="325"/>
            <ac:picMk id="22" creationId="{4AA30DD3-4E49-9190-1C4C-62AB8B09CAD2}"/>
          </ac:picMkLst>
        </pc:picChg>
      </pc:sldChg>
      <pc:sldChg chg="addSp modSp del mod">
        <pc:chgData name="Malkanthi P.L. it19115108" userId="90424ed8-7370-44cc-9044-5086394e38a4" providerId="ADAL" clId="{25FC2771-92C3-4991-9B27-14A0F81B9C4C}" dt="2022-05-25T10:54:16.811" v="1024" actId="2696"/>
        <pc:sldMkLst>
          <pc:docMk/>
          <pc:sldMk cId="3966507023" sldId="326"/>
        </pc:sldMkLst>
        <pc:spChg chg="add mod">
          <ac:chgData name="Malkanthi P.L. it19115108" userId="90424ed8-7370-44cc-9044-5086394e38a4" providerId="ADAL" clId="{25FC2771-92C3-4991-9B27-14A0F81B9C4C}" dt="2022-05-25T04:49:35.323" v="988" actId="1076"/>
          <ac:spMkLst>
            <pc:docMk/>
            <pc:sldMk cId="3966507023" sldId="326"/>
            <ac:spMk id="17" creationId="{08E79293-AD17-5648-7FDD-E86CAA4F27B5}"/>
          </ac:spMkLst>
        </pc:spChg>
        <pc:spChg chg="add mod">
          <ac:chgData name="Malkanthi P.L. it19115108" userId="90424ed8-7370-44cc-9044-5086394e38a4" providerId="ADAL" clId="{25FC2771-92C3-4991-9B27-14A0F81B9C4C}" dt="2022-05-25T04:49:30.394" v="986" actId="1076"/>
          <ac:spMkLst>
            <pc:docMk/>
            <pc:sldMk cId="3966507023" sldId="326"/>
            <ac:spMk id="18" creationId="{5903CD91-AD97-A175-6CE4-5F3B59F0249E}"/>
          </ac:spMkLst>
        </pc:spChg>
        <pc:picChg chg="add mod">
          <ac:chgData name="Malkanthi P.L. it19115108" userId="90424ed8-7370-44cc-9044-5086394e38a4" providerId="ADAL" clId="{25FC2771-92C3-4991-9B27-14A0F81B9C4C}" dt="2022-05-23T18:52:19.847" v="272" actId="1076"/>
          <ac:picMkLst>
            <pc:docMk/>
            <pc:sldMk cId="3966507023" sldId="326"/>
            <ac:picMk id="4" creationId="{E7A2E7CD-C971-1AC9-787E-5EBE06688D15}"/>
          </ac:picMkLst>
        </pc:picChg>
      </pc:sldChg>
      <pc:sldChg chg="addSp delSp modSp mod ord addCm delCm">
        <pc:chgData name="Malkanthi P.L. it19115108" userId="90424ed8-7370-44cc-9044-5086394e38a4" providerId="ADAL" clId="{25FC2771-92C3-4991-9B27-14A0F81B9C4C}" dt="2022-05-25T18:07:07.126" v="1150"/>
        <pc:sldMkLst>
          <pc:docMk/>
          <pc:sldMk cId="4248516337" sldId="329"/>
        </pc:sldMkLst>
        <pc:spChg chg="del">
          <ac:chgData name="Malkanthi P.L. it19115108" userId="90424ed8-7370-44cc-9044-5086394e38a4" providerId="ADAL" clId="{25FC2771-92C3-4991-9B27-14A0F81B9C4C}" dt="2022-05-24T18:02:35.323" v="635" actId="21"/>
          <ac:spMkLst>
            <pc:docMk/>
            <pc:sldMk cId="4248516337" sldId="329"/>
            <ac:spMk id="2" creationId="{2F22CCC3-F725-8AF0-607D-70EE5F6C57A8}"/>
          </ac:spMkLst>
        </pc:spChg>
        <pc:spChg chg="add del mod">
          <ac:chgData name="Malkanthi P.L. it19115108" userId="90424ed8-7370-44cc-9044-5086394e38a4" providerId="ADAL" clId="{25FC2771-92C3-4991-9B27-14A0F81B9C4C}" dt="2022-05-24T17:14:31.073" v="389" actId="21"/>
          <ac:spMkLst>
            <pc:docMk/>
            <pc:sldMk cId="4248516337" sldId="329"/>
            <ac:spMk id="2" creationId="{D0A93709-DDBE-A58A-46BC-94087E1E7DD6}"/>
          </ac:spMkLst>
        </pc:spChg>
        <pc:spChg chg="mod">
          <ac:chgData name="Malkanthi P.L. it19115108" userId="90424ed8-7370-44cc-9044-5086394e38a4" providerId="ADAL" clId="{25FC2771-92C3-4991-9B27-14A0F81B9C4C}" dt="2022-05-25T04:44:17.275" v="945" actId="1076"/>
          <ac:spMkLst>
            <pc:docMk/>
            <pc:sldMk cId="4248516337" sldId="329"/>
            <ac:spMk id="3" creationId="{D1F9834A-51BB-AADF-EC64-C772B921426B}"/>
          </ac:spMkLst>
        </pc:spChg>
        <pc:spChg chg="add mod">
          <ac:chgData name="Malkanthi P.L. it19115108" userId="90424ed8-7370-44cc-9044-5086394e38a4" providerId="ADAL" clId="{25FC2771-92C3-4991-9B27-14A0F81B9C4C}" dt="2022-05-25T04:44:46.160" v="951" actId="113"/>
          <ac:spMkLst>
            <pc:docMk/>
            <pc:sldMk cId="4248516337" sldId="329"/>
            <ac:spMk id="5" creationId="{97F756C0-D3F0-A12E-406D-B84547592263}"/>
          </ac:spMkLst>
        </pc:spChg>
        <pc:spChg chg="add mod">
          <ac:chgData name="Malkanthi P.L. it19115108" userId="90424ed8-7370-44cc-9044-5086394e38a4" providerId="ADAL" clId="{25FC2771-92C3-4991-9B27-14A0F81B9C4C}" dt="2022-05-25T17:43:18.243" v="1097" actId="113"/>
          <ac:spMkLst>
            <pc:docMk/>
            <pc:sldMk cId="4248516337" sldId="329"/>
            <ac:spMk id="6" creationId="{1275936E-AB05-FFAE-D9E8-5E4E17E2DA55}"/>
          </ac:spMkLst>
        </pc:spChg>
        <pc:spChg chg="add mod">
          <ac:chgData name="Malkanthi P.L. it19115108" userId="90424ed8-7370-44cc-9044-5086394e38a4" providerId="ADAL" clId="{25FC2771-92C3-4991-9B27-14A0F81B9C4C}" dt="2022-05-25T04:48:12.482" v="971" actId="20577"/>
          <ac:spMkLst>
            <pc:docMk/>
            <pc:sldMk cId="4248516337" sldId="329"/>
            <ac:spMk id="14" creationId="{FA7864A3-CEFF-00E2-A175-9EA6D4833878}"/>
          </ac:spMkLst>
        </pc:spChg>
        <pc:spChg chg="add mod">
          <ac:chgData name="Malkanthi P.L. it19115108" userId="90424ed8-7370-44cc-9044-5086394e38a4" providerId="ADAL" clId="{25FC2771-92C3-4991-9B27-14A0F81B9C4C}" dt="2022-05-25T04:45:55.155" v="957" actId="1076"/>
          <ac:spMkLst>
            <pc:docMk/>
            <pc:sldMk cId="4248516337" sldId="329"/>
            <ac:spMk id="15" creationId="{A0D7BC28-5528-436E-2596-EDD4ECC76952}"/>
          </ac:spMkLst>
        </pc:spChg>
        <pc:spChg chg="add mod">
          <ac:chgData name="Malkanthi P.L. it19115108" userId="90424ed8-7370-44cc-9044-5086394e38a4" providerId="ADAL" clId="{25FC2771-92C3-4991-9B27-14A0F81B9C4C}" dt="2022-05-25T04:44:56.662" v="953" actId="113"/>
          <ac:spMkLst>
            <pc:docMk/>
            <pc:sldMk cId="4248516337" sldId="329"/>
            <ac:spMk id="18" creationId="{AFA30183-EBEC-D4B5-FC4F-AD936FFE5A30}"/>
          </ac:spMkLst>
        </pc:spChg>
        <pc:spChg chg="add mod">
          <ac:chgData name="Malkanthi P.L. it19115108" userId="90424ed8-7370-44cc-9044-5086394e38a4" providerId="ADAL" clId="{25FC2771-92C3-4991-9B27-14A0F81B9C4C}" dt="2022-05-25T17:43:20.254" v="1098" actId="113"/>
          <ac:spMkLst>
            <pc:docMk/>
            <pc:sldMk cId="4248516337" sldId="329"/>
            <ac:spMk id="20" creationId="{27D91BF2-CD34-B168-4BAF-273D84603E90}"/>
          </ac:spMkLst>
        </pc:spChg>
        <pc:spChg chg="add del mod">
          <ac:chgData name="Malkanthi P.L. it19115108" userId="90424ed8-7370-44cc-9044-5086394e38a4" providerId="ADAL" clId="{25FC2771-92C3-4991-9B27-14A0F81B9C4C}" dt="2022-05-25T17:42:48.546" v="1094" actId="21"/>
          <ac:spMkLst>
            <pc:docMk/>
            <pc:sldMk cId="4248516337" sldId="329"/>
            <ac:spMk id="21" creationId="{92A345EF-5635-D175-2D73-5EADB224508A}"/>
          </ac:spMkLst>
        </pc:spChg>
        <pc:spChg chg="add mod">
          <ac:chgData name="Malkanthi P.L. it19115108" userId="90424ed8-7370-44cc-9044-5086394e38a4" providerId="ADAL" clId="{25FC2771-92C3-4991-9B27-14A0F81B9C4C}" dt="2022-05-25T18:07:07.126" v="1150"/>
          <ac:spMkLst>
            <pc:docMk/>
            <pc:sldMk cId="4248516337" sldId="329"/>
            <ac:spMk id="22" creationId="{BF19D3B6-6681-3B55-2FE1-EDF1736EE6F5}"/>
          </ac:spMkLst>
        </pc:spChg>
        <pc:spChg chg="mod">
          <ac:chgData name="Malkanthi P.L. it19115108" userId="90424ed8-7370-44cc-9044-5086394e38a4" providerId="ADAL" clId="{25FC2771-92C3-4991-9B27-14A0F81B9C4C}" dt="2022-05-25T04:44:20.571" v="946" actId="1076"/>
          <ac:spMkLst>
            <pc:docMk/>
            <pc:sldMk cId="4248516337" sldId="329"/>
            <ac:spMk id="30" creationId="{936822D5-F56B-20E8-3EAE-4446D629BC83}"/>
          </ac:spMkLst>
        </pc:spChg>
        <pc:picChg chg="add mod">
          <ac:chgData name="Malkanthi P.L. it19115108" userId="90424ed8-7370-44cc-9044-5086394e38a4" providerId="ADAL" clId="{25FC2771-92C3-4991-9B27-14A0F81B9C4C}" dt="2022-05-25T17:43:06.971" v="1096"/>
          <ac:picMkLst>
            <pc:docMk/>
            <pc:sldMk cId="4248516337" sldId="329"/>
            <ac:picMk id="2" creationId="{A21B669B-BA3E-B4D9-92F7-F10D36CAD679}"/>
          </ac:picMkLst>
        </pc:picChg>
      </pc:sldChg>
      <pc:sldChg chg="addSp delSp modSp add mod ord">
        <pc:chgData name="Malkanthi P.L. it19115108" userId="90424ed8-7370-44cc-9044-5086394e38a4" providerId="ADAL" clId="{25FC2771-92C3-4991-9B27-14A0F81B9C4C}" dt="2022-05-26T18:20:09.237" v="1391" actId="21"/>
        <pc:sldMkLst>
          <pc:docMk/>
          <pc:sldMk cId="2856624255" sldId="330"/>
        </pc:sldMkLst>
        <pc:spChg chg="add mod">
          <ac:chgData name="Malkanthi P.L. it19115108" userId="90424ed8-7370-44cc-9044-5086394e38a4" providerId="ADAL" clId="{25FC2771-92C3-4991-9B27-14A0F81B9C4C}" dt="2022-05-26T18:09:31.353" v="1285" actId="1076"/>
          <ac:spMkLst>
            <pc:docMk/>
            <pc:sldMk cId="2856624255" sldId="330"/>
            <ac:spMk id="2" creationId="{D6D51E34-AC01-6F25-5461-ACF38DB75761}"/>
          </ac:spMkLst>
        </pc:spChg>
        <pc:spChg chg="mod">
          <ac:chgData name="Malkanthi P.L. it19115108" userId="90424ed8-7370-44cc-9044-5086394e38a4" providerId="ADAL" clId="{25FC2771-92C3-4991-9B27-14A0F81B9C4C}" dt="2022-05-25T04:50:23.791" v="989" actId="20577"/>
          <ac:spMkLst>
            <pc:docMk/>
            <pc:sldMk cId="2856624255" sldId="330"/>
            <ac:spMk id="19" creationId="{6205B4E6-68A4-2397-0BBC-B1C4921758F3}"/>
          </ac:spMkLst>
        </pc:spChg>
        <pc:spChg chg="del">
          <ac:chgData name="Malkanthi P.L. it19115108" userId="90424ed8-7370-44cc-9044-5086394e38a4" providerId="ADAL" clId="{25FC2771-92C3-4991-9B27-14A0F81B9C4C}" dt="2022-05-23T14:00:55.914" v="206" actId="21"/>
          <ac:spMkLst>
            <pc:docMk/>
            <pc:sldMk cId="2856624255" sldId="330"/>
            <ac:spMk id="29" creationId="{7084717E-DAF1-88D1-C74C-DBEAD1322808}"/>
          </ac:spMkLst>
        </pc:spChg>
        <pc:spChg chg="add mod">
          <ac:chgData name="Malkanthi P.L. it19115108" userId="90424ed8-7370-44cc-9044-5086394e38a4" providerId="ADAL" clId="{25FC2771-92C3-4991-9B27-14A0F81B9C4C}" dt="2022-05-23T14:18:40.985" v="265"/>
          <ac:spMkLst>
            <pc:docMk/>
            <pc:sldMk cId="2856624255" sldId="330"/>
            <ac:spMk id="29" creationId="{B98CAA24-1D71-3F2A-F594-E03A66197C07}"/>
          </ac:spMkLst>
        </pc:spChg>
        <pc:spChg chg="add del">
          <ac:chgData name="Malkanthi P.L. it19115108" userId="90424ed8-7370-44cc-9044-5086394e38a4" providerId="ADAL" clId="{25FC2771-92C3-4991-9B27-14A0F81B9C4C}" dt="2022-05-23T14:00:38.099" v="204" actId="22"/>
          <ac:spMkLst>
            <pc:docMk/>
            <pc:sldMk cId="2856624255" sldId="330"/>
            <ac:spMk id="30" creationId="{F84CDF6C-62D9-98EE-3760-0550F1487C22}"/>
          </ac:spMkLst>
        </pc:spChg>
        <pc:spChg chg="add del mod">
          <ac:chgData name="Malkanthi P.L. it19115108" userId="90424ed8-7370-44cc-9044-5086394e38a4" providerId="ADAL" clId="{25FC2771-92C3-4991-9B27-14A0F81B9C4C}" dt="2022-05-25T18:09:21.592" v="1189" actId="21"/>
          <ac:spMkLst>
            <pc:docMk/>
            <pc:sldMk cId="2856624255" sldId="330"/>
            <ac:spMk id="32" creationId="{F060A18D-2A8A-9C33-F969-663EAC082F9E}"/>
          </ac:spMkLst>
        </pc:spChg>
        <pc:spChg chg="add mod">
          <ac:chgData name="Malkanthi P.L. it19115108" userId="90424ed8-7370-44cc-9044-5086394e38a4" providerId="ADAL" clId="{25FC2771-92C3-4991-9B27-14A0F81B9C4C}" dt="2022-05-26T18:08:56.985" v="1280" actId="1076"/>
          <ac:spMkLst>
            <pc:docMk/>
            <pc:sldMk cId="2856624255" sldId="330"/>
            <ac:spMk id="33" creationId="{71033134-9A50-A933-F8D7-3F96CBF69143}"/>
          </ac:spMkLst>
        </pc:spChg>
        <pc:spChg chg="add del mod">
          <ac:chgData name="Malkanthi P.L. it19115108" userId="90424ed8-7370-44cc-9044-5086394e38a4" providerId="ADAL" clId="{25FC2771-92C3-4991-9B27-14A0F81B9C4C}" dt="2022-05-26T18:20:09.237" v="1391" actId="21"/>
          <ac:spMkLst>
            <pc:docMk/>
            <pc:sldMk cId="2856624255" sldId="330"/>
            <ac:spMk id="34" creationId="{FFBF260A-E5E4-2B7A-9874-8ED14DA1EF23}"/>
          </ac:spMkLst>
        </pc:spChg>
        <pc:picChg chg="add del mod">
          <ac:chgData name="Malkanthi P.L. it19115108" userId="90424ed8-7370-44cc-9044-5086394e38a4" providerId="ADAL" clId="{25FC2771-92C3-4991-9B27-14A0F81B9C4C}" dt="2022-05-23T14:01:30.441" v="211" actId="478"/>
          <ac:picMkLst>
            <pc:docMk/>
            <pc:sldMk cId="2856624255" sldId="330"/>
            <ac:picMk id="3" creationId="{0F21AD91-B46D-B944-5074-D9CB6893138B}"/>
          </ac:picMkLst>
        </pc:picChg>
        <pc:picChg chg="add del mod">
          <ac:chgData name="Malkanthi P.L. it19115108" userId="90424ed8-7370-44cc-9044-5086394e38a4" providerId="ADAL" clId="{25FC2771-92C3-4991-9B27-14A0F81B9C4C}" dt="2022-05-25T18:10:03.935" v="1193" actId="478"/>
          <ac:picMkLst>
            <pc:docMk/>
            <pc:sldMk cId="2856624255" sldId="330"/>
            <ac:picMk id="4" creationId="{3F0967E8-19FA-B050-C63D-D7D605556309}"/>
          </ac:picMkLst>
        </pc:picChg>
        <pc:picChg chg="add mod">
          <ac:chgData name="Malkanthi P.L. it19115108" userId="90424ed8-7370-44cc-9044-5086394e38a4" providerId="ADAL" clId="{25FC2771-92C3-4991-9B27-14A0F81B9C4C}" dt="2022-05-25T18:12:29.307" v="1206" actId="1076"/>
          <ac:picMkLst>
            <pc:docMk/>
            <pc:sldMk cId="2856624255" sldId="330"/>
            <ac:picMk id="6" creationId="{1E11B910-EA79-B431-A5D9-A6DBDA1F60CD}"/>
          </ac:picMkLst>
        </pc:picChg>
        <pc:picChg chg="mod">
          <ac:chgData name="Malkanthi P.L. it19115108" userId="90424ed8-7370-44cc-9044-5086394e38a4" providerId="ADAL" clId="{25FC2771-92C3-4991-9B27-14A0F81B9C4C}" dt="2022-05-25T18:07:16.958" v="1151" actId="1076"/>
          <ac:picMkLst>
            <pc:docMk/>
            <pc:sldMk cId="2856624255" sldId="330"/>
            <ac:picMk id="35" creationId="{93540485-9CBD-3BC2-B0C7-78C09F69FCAB}"/>
          </ac:picMkLst>
        </pc:picChg>
      </pc:sldChg>
      <pc:sldChg chg="add del ord">
        <pc:chgData name="Malkanthi P.L. it19115108" userId="90424ed8-7370-44cc-9044-5086394e38a4" providerId="ADAL" clId="{25FC2771-92C3-4991-9B27-14A0F81B9C4C}" dt="2022-05-23T14:05:16.313" v="236" actId="2696"/>
        <pc:sldMkLst>
          <pc:docMk/>
          <pc:sldMk cId="389465652" sldId="331"/>
        </pc:sldMkLst>
      </pc:sldChg>
      <pc:sldChg chg="addSp delSp modSp mod">
        <pc:chgData name="Malkanthi P.L. it19115108" userId="90424ed8-7370-44cc-9044-5086394e38a4" providerId="ADAL" clId="{25FC2771-92C3-4991-9B27-14A0F81B9C4C}" dt="2022-05-26T18:18:08.577" v="1372" actId="1076"/>
        <pc:sldMkLst>
          <pc:docMk/>
          <pc:sldMk cId="3917701393" sldId="331"/>
        </pc:sldMkLst>
        <pc:spChg chg="add del mod">
          <ac:chgData name="Malkanthi P.L. it19115108" userId="90424ed8-7370-44cc-9044-5086394e38a4" providerId="ADAL" clId="{25FC2771-92C3-4991-9B27-14A0F81B9C4C}" dt="2022-05-26T18:17:53.833" v="1370" actId="1076"/>
          <ac:spMkLst>
            <pc:docMk/>
            <pc:sldMk cId="3917701393" sldId="331"/>
            <ac:spMk id="29" creationId="{7084717E-DAF1-88D1-C74C-DBEAD1322808}"/>
          </ac:spMkLst>
        </pc:spChg>
        <pc:picChg chg="add del mod">
          <ac:chgData name="Malkanthi P.L. it19115108" userId="90424ed8-7370-44cc-9044-5086394e38a4" providerId="ADAL" clId="{25FC2771-92C3-4991-9B27-14A0F81B9C4C}" dt="2022-05-26T18:17:13.096" v="1328"/>
          <ac:picMkLst>
            <pc:docMk/>
            <pc:sldMk cId="3917701393" sldId="331"/>
            <ac:picMk id="3" creationId="{5854C27A-C89A-6E3F-60DC-9195E50435BA}"/>
          </ac:picMkLst>
        </pc:picChg>
        <pc:picChg chg="add mod">
          <ac:chgData name="Malkanthi P.L. it19115108" userId="90424ed8-7370-44cc-9044-5086394e38a4" providerId="ADAL" clId="{25FC2771-92C3-4991-9B27-14A0F81B9C4C}" dt="2022-05-26T18:18:08.577" v="1372" actId="1076"/>
          <ac:picMkLst>
            <pc:docMk/>
            <pc:sldMk cId="3917701393" sldId="331"/>
            <ac:picMk id="4" creationId="{C469A40C-9666-5358-B181-9A2493EB9146}"/>
          </ac:picMkLst>
        </pc:picChg>
      </pc:sldChg>
      <pc:sldChg chg="addSp delSp modSp add mod">
        <pc:chgData name="Malkanthi P.L. it19115108" userId="90424ed8-7370-44cc-9044-5086394e38a4" providerId="ADAL" clId="{25FC2771-92C3-4991-9B27-14A0F81B9C4C}" dt="2022-05-25T04:48:45.703" v="979" actId="20577"/>
        <pc:sldMkLst>
          <pc:docMk/>
          <pc:sldMk cId="3319479457" sldId="340"/>
        </pc:sldMkLst>
        <pc:spChg chg="mod">
          <ac:chgData name="Malkanthi P.L. it19115108" userId="90424ed8-7370-44cc-9044-5086394e38a4" providerId="ADAL" clId="{25FC2771-92C3-4991-9B27-14A0F81B9C4C}" dt="2022-05-25T04:48:45.703" v="979" actId="20577"/>
          <ac:spMkLst>
            <pc:docMk/>
            <pc:sldMk cId="3319479457" sldId="340"/>
            <ac:spMk id="30" creationId="{2A1361C0-1F05-483C-32FD-B6A216970D81}"/>
          </ac:spMkLst>
        </pc:spChg>
        <pc:spChg chg="mod">
          <ac:chgData name="Malkanthi P.L. it19115108" userId="90424ed8-7370-44cc-9044-5086394e38a4" providerId="ADAL" clId="{25FC2771-92C3-4991-9B27-14A0F81B9C4C}" dt="2022-05-25T04:47:26.923" v="961" actId="1076"/>
          <ac:spMkLst>
            <pc:docMk/>
            <pc:sldMk cId="3319479457" sldId="340"/>
            <ac:spMk id="31" creationId="{DD1565DC-9670-7408-2F89-B4DFA4F453C1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36" creationId="{3E1D03F8-298A-C76B-8674-919A1880EA14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37" creationId="{41369668-FE91-DA10-A5B2-803BC74B33BA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38" creationId="{6242FAEE-A454-F5AA-D7F2-B8D574A89B33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39" creationId="{62FF3EC6-875D-B304-2E83-930C2C345990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40" creationId="{9D8CE56C-537B-0275-2822-DE2B89B497F7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41" creationId="{8D936F6B-274F-FB5B-9A64-F0F3CE2B70A3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42" creationId="{E2530185-89FC-B4CE-E826-818BBABC78EE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43" creationId="{0181C0C5-4DDD-B58A-A1D5-3936EE4280BD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44" creationId="{B0694270-AF96-90BC-8C34-350AE5802981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45" creationId="{9287438A-7485-F92D-041D-CCFC836E3374}"/>
          </ac:spMkLst>
        </pc:spChg>
        <pc:spChg chg="mod">
          <ac:chgData name="Malkanthi P.L. it19115108" userId="90424ed8-7370-44cc-9044-5086394e38a4" providerId="ADAL" clId="{25FC2771-92C3-4991-9B27-14A0F81B9C4C}" dt="2022-05-25T04:20:59.590" v="693"/>
          <ac:spMkLst>
            <pc:docMk/>
            <pc:sldMk cId="3319479457" sldId="340"/>
            <ac:spMk id="46" creationId="{64F17C27-86FC-E0F3-DE0F-64DEC1E42349}"/>
          </ac:spMkLst>
        </pc:spChg>
        <pc:grpChg chg="del">
          <ac:chgData name="Malkanthi P.L. it19115108" userId="90424ed8-7370-44cc-9044-5086394e38a4" providerId="ADAL" clId="{25FC2771-92C3-4991-9B27-14A0F81B9C4C}" dt="2022-05-25T04:19:00.565" v="680" actId="478"/>
          <ac:grpSpMkLst>
            <pc:docMk/>
            <pc:sldMk cId="3319479457" sldId="340"/>
            <ac:grpSpMk id="2" creationId="{2A8CE06A-A2B4-4D0E-DF92-EF09FF52A27F}"/>
          </ac:grpSpMkLst>
        </pc:grpChg>
        <pc:grpChg chg="del">
          <ac:chgData name="Malkanthi P.L. it19115108" userId="90424ed8-7370-44cc-9044-5086394e38a4" providerId="ADAL" clId="{25FC2771-92C3-4991-9B27-14A0F81B9C4C}" dt="2022-05-25T04:19:07.988" v="682" actId="478"/>
          <ac:grpSpMkLst>
            <pc:docMk/>
            <pc:sldMk cId="3319479457" sldId="340"/>
            <ac:grpSpMk id="9" creationId="{CB5C2DEF-29D3-716E-78BF-0EBCFFEE3377}"/>
          </ac:grpSpMkLst>
        </pc:grpChg>
        <pc:grpChg chg="del">
          <ac:chgData name="Malkanthi P.L. it19115108" userId="90424ed8-7370-44cc-9044-5086394e38a4" providerId="ADAL" clId="{25FC2771-92C3-4991-9B27-14A0F81B9C4C}" dt="2022-05-25T04:19:08.985" v="683" actId="478"/>
          <ac:grpSpMkLst>
            <pc:docMk/>
            <pc:sldMk cId="3319479457" sldId="340"/>
            <ac:grpSpMk id="17" creationId="{EA04225D-7563-1FFC-8806-13A92875513D}"/>
          </ac:grpSpMkLst>
        </pc:grpChg>
        <pc:grpChg chg="del">
          <ac:chgData name="Malkanthi P.L. it19115108" userId="90424ed8-7370-44cc-9044-5086394e38a4" providerId="ADAL" clId="{25FC2771-92C3-4991-9B27-14A0F81B9C4C}" dt="2022-05-25T04:19:06.417" v="681" actId="478"/>
          <ac:grpSpMkLst>
            <pc:docMk/>
            <pc:sldMk cId="3319479457" sldId="340"/>
            <ac:grpSpMk id="22" creationId="{08D99E1E-A46D-F791-71B3-2A4CE72869AC}"/>
          </ac:grpSpMkLst>
        </pc:grpChg>
        <pc:grpChg chg="add mod">
          <ac:chgData name="Malkanthi P.L. it19115108" userId="90424ed8-7370-44cc-9044-5086394e38a4" providerId="ADAL" clId="{25FC2771-92C3-4991-9B27-14A0F81B9C4C}" dt="2022-05-25T04:21:03.219" v="694" actId="1076"/>
          <ac:grpSpMkLst>
            <pc:docMk/>
            <pc:sldMk cId="3319479457" sldId="340"/>
            <ac:grpSpMk id="32" creationId="{A190E53D-5D82-206E-251B-7C7B0593D45C}"/>
          </ac:grpSpMkLst>
        </pc:grpChg>
        <pc:grpChg chg="mod">
          <ac:chgData name="Malkanthi P.L. it19115108" userId="90424ed8-7370-44cc-9044-5086394e38a4" providerId="ADAL" clId="{25FC2771-92C3-4991-9B27-14A0F81B9C4C}" dt="2022-05-25T04:20:59.590" v="693"/>
          <ac:grpSpMkLst>
            <pc:docMk/>
            <pc:sldMk cId="3319479457" sldId="340"/>
            <ac:grpSpMk id="34" creationId="{DFFA87B6-A32D-B4E8-4320-789CD039D353}"/>
          </ac:grpSpMkLst>
        </pc:grpChg>
        <pc:grpChg chg="mod">
          <ac:chgData name="Malkanthi P.L. it19115108" userId="90424ed8-7370-44cc-9044-5086394e38a4" providerId="ADAL" clId="{25FC2771-92C3-4991-9B27-14A0F81B9C4C}" dt="2022-05-25T04:20:59.590" v="693"/>
          <ac:grpSpMkLst>
            <pc:docMk/>
            <pc:sldMk cId="3319479457" sldId="340"/>
            <ac:grpSpMk id="35" creationId="{C14F1A55-0D6C-7520-8AB7-6700ABC226C3}"/>
          </ac:grpSpMkLst>
        </pc:grpChg>
        <pc:picChg chg="del">
          <ac:chgData name="Malkanthi P.L. it19115108" userId="90424ed8-7370-44cc-9044-5086394e38a4" providerId="ADAL" clId="{25FC2771-92C3-4991-9B27-14A0F81B9C4C}" dt="2022-05-23T18:55:37.368" v="293" actId="478"/>
          <ac:picMkLst>
            <pc:docMk/>
            <pc:sldMk cId="3319479457" sldId="340"/>
            <ac:picMk id="10" creationId="{20DFF78E-8FA8-FF8E-AA88-38E0B1E07562}"/>
          </ac:picMkLst>
        </pc:picChg>
        <pc:picChg chg="add mod">
          <ac:chgData name="Malkanthi P.L. it19115108" userId="90424ed8-7370-44cc-9044-5086394e38a4" providerId="ADAL" clId="{25FC2771-92C3-4991-9B27-14A0F81B9C4C}" dt="2022-05-25T04:22:28.308" v="697" actId="1076"/>
          <ac:picMkLst>
            <pc:docMk/>
            <pc:sldMk cId="3319479457" sldId="340"/>
            <ac:picMk id="18" creationId="{5D92B58F-6C7A-F080-8936-636BC19EBC3B}"/>
          </ac:picMkLst>
        </pc:picChg>
        <pc:cxnChg chg="mod">
          <ac:chgData name="Malkanthi P.L. it19115108" userId="90424ed8-7370-44cc-9044-5086394e38a4" providerId="ADAL" clId="{25FC2771-92C3-4991-9B27-14A0F81B9C4C}" dt="2022-05-25T04:19:00.565" v="680" actId="478"/>
          <ac:cxnSpMkLst>
            <pc:docMk/>
            <pc:sldMk cId="3319479457" sldId="340"/>
            <ac:cxnSpMk id="7" creationId="{27169F95-0A89-1DB4-4823-3F2882D2E1DA}"/>
          </ac:cxnSpMkLst>
        </pc:cxnChg>
        <pc:cxnChg chg="mod">
          <ac:chgData name="Malkanthi P.L. it19115108" userId="90424ed8-7370-44cc-9044-5086394e38a4" providerId="ADAL" clId="{25FC2771-92C3-4991-9B27-14A0F81B9C4C}" dt="2022-05-25T04:20:59.590" v="693"/>
          <ac:cxnSpMkLst>
            <pc:docMk/>
            <pc:sldMk cId="3319479457" sldId="340"/>
            <ac:cxnSpMk id="33" creationId="{BF84A6B4-0A7C-3F9C-62E1-EB53674BAB98}"/>
          </ac:cxnSpMkLst>
        </pc:cxnChg>
      </pc:sldChg>
      <pc:sldChg chg="add">
        <pc:chgData name="Malkanthi P.L. it19115108" userId="90424ed8-7370-44cc-9044-5086394e38a4" providerId="ADAL" clId="{25FC2771-92C3-4991-9B27-14A0F81B9C4C}" dt="2022-05-24T17:23:41.270" v="520" actId="2890"/>
        <pc:sldMkLst>
          <pc:docMk/>
          <pc:sldMk cId="2031992971" sldId="341"/>
        </pc:sldMkLst>
      </pc:sldChg>
      <pc:sldChg chg="add ord">
        <pc:chgData name="Malkanthi P.L. it19115108" userId="90424ed8-7370-44cc-9044-5086394e38a4" providerId="ADAL" clId="{25FC2771-92C3-4991-9B27-14A0F81B9C4C}" dt="2022-05-24T18:03:18.865" v="641"/>
        <pc:sldMkLst>
          <pc:docMk/>
          <pc:sldMk cId="518749701" sldId="342"/>
        </pc:sldMkLst>
      </pc:sldChg>
      <pc:sldChg chg="add">
        <pc:chgData name="Malkanthi P.L. it19115108" userId="90424ed8-7370-44cc-9044-5086394e38a4" providerId="ADAL" clId="{25FC2771-92C3-4991-9B27-14A0F81B9C4C}" dt="2022-05-24T18:03:09.677" v="639" actId="2890"/>
        <pc:sldMkLst>
          <pc:docMk/>
          <pc:sldMk cId="4210749310" sldId="343"/>
        </pc:sldMkLst>
      </pc:sldChg>
      <pc:sldChg chg="del">
        <pc:chgData name="Malkanthi P.L. it19115108" userId="90424ed8-7370-44cc-9044-5086394e38a4" providerId="ADAL" clId="{25FC2771-92C3-4991-9B27-14A0F81B9C4C}" dt="2022-05-25T18:02:29.164" v="1101" actId="2696"/>
        <pc:sldMkLst>
          <pc:docMk/>
          <pc:sldMk cId="1118058832" sldId="347"/>
        </pc:sldMkLst>
      </pc:sldChg>
      <pc:sldChg chg="modSp mod">
        <pc:chgData name="Malkanthi P.L. it19115108" userId="90424ed8-7370-44cc-9044-5086394e38a4" providerId="ADAL" clId="{25FC2771-92C3-4991-9B27-14A0F81B9C4C}" dt="2022-05-25T18:06:31.094" v="1149" actId="404"/>
        <pc:sldMkLst>
          <pc:docMk/>
          <pc:sldMk cId="3758147807" sldId="349"/>
        </pc:sldMkLst>
        <pc:spChg chg="mod">
          <ac:chgData name="Malkanthi P.L. it19115108" userId="90424ed8-7370-44cc-9044-5086394e38a4" providerId="ADAL" clId="{25FC2771-92C3-4991-9B27-14A0F81B9C4C}" dt="2022-05-25T18:06:31.094" v="1149" actId="404"/>
          <ac:spMkLst>
            <pc:docMk/>
            <pc:sldMk cId="3758147807" sldId="349"/>
            <ac:spMk id="772" creationId="{00000000-0000-0000-0000-000000000000}"/>
          </ac:spMkLst>
        </pc:spChg>
      </pc:sldChg>
      <pc:sldChg chg="modSp add mod">
        <pc:chgData name="Malkanthi P.L. it19115108" userId="90424ed8-7370-44cc-9044-5086394e38a4" providerId="ADAL" clId="{25FC2771-92C3-4991-9B27-14A0F81B9C4C}" dt="2022-05-25T18:05:50" v="1143" actId="255"/>
        <pc:sldMkLst>
          <pc:docMk/>
          <pc:sldMk cId="3656414304" sldId="350"/>
        </pc:sldMkLst>
        <pc:spChg chg="mod">
          <ac:chgData name="Malkanthi P.L. it19115108" userId="90424ed8-7370-44cc-9044-5086394e38a4" providerId="ADAL" clId="{25FC2771-92C3-4991-9B27-14A0F81B9C4C}" dt="2022-05-25T18:05:50" v="1143" actId="255"/>
          <ac:spMkLst>
            <pc:docMk/>
            <pc:sldMk cId="3656414304" sldId="350"/>
            <ac:spMk id="728" creationId="{00000000-0000-0000-0000-000000000000}"/>
          </ac:spMkLst>
        </pc:spChg>
      </pc:sldChg>
      <pc:sldChg chg="new del">
        <pc:chgData name="Malkanthi P.L. it19115108" userId="90424ed8-7370-44cc-9044-5086394e38a4" providerId="ADAL" clId="{25FC2771-92C3-4991-9B27-14A0F81B9C4C}" dt="2022-05-25T18:03:36.332" v="1104" actId="680"/>
        <pc:sldMkLst>
          <pc:docMk/>
          <pc:sldMk cId="4055959971" sldId="350"/>
        </pc:sldMkLst>
      </pc:sldChg>
      <pc:sldChg chg="addSp delSp modSp mod">
        <pc:chgData name="Malkanthi P.L. it19115108" userId="90424ed8-7370-44cc-9044-5086394e38a4" providerId="ADAL" clId="{25FC2771-92C3-4991-9B27-14A0F81B9C4C}" dt="2022-05-26T18:20:03.970" v="1389"/>
        <pc:sldMkLst>
          <pc:docMk/>
          <pc:sldMk cId="2064685973" sldId="353"/>
        </pc:sldMkLst>
        <pc:spChg chg="del mod">
          <ac:chgData name="Malkanthi P.L. it19115108" userId="90424ed8-7370-44cc-9044-5086394e38a4" providerId="ADAL" clId="{25FC2771-92C3-4991-9B27-14A0F81B9C4C}" dt="2022-05-26T18:19:50.375" v="1387" actId="21"/>
          <ac:spMkLst>
            <pc:docMk/>
            <pc:sldMk cId="2064685973" sldId="353"/>
            <ac:spMk id="4" creationId="{D4CD0EF8-5C74-9197-A2C6-60166ABB9DD5}"/>
          </ac:spMkLst>
        </pc:spChg>
        <pc:spChg chg="del">
          <ac:chgData name="Malkanthi P.L. it19115108" userId="90424ed8-7370-44cc-9044-5086394e38a4" providerId="ADAL" clId="{25FC2771-92C3-4991-9B27-14A0F81B9C4C}" dt="2022-05-26T18:19:46.941" v="1386" actId="21"/>
          <ac:spMkLst>
            <pc:docMk/>
            <pc:sldMk cId="2064685973" sldId="353"/>
            <ac:spMk id="5" creationId="{25FC63D9-6762-F41C-415F-BBDA25FED6A4}"/>
          </ac:spMkLst>
        </pc:spChg>
        <pc:spChg chg="add mod">
          <ac:chgData name="Malkanthi P.L. it19115108" userId="90424ed8-7370-44cc-9044-5086394e38a4" providerId="ADAL" clId="{25FC2771-92C3-4991-9B27-14A0F81B9C4C}" dt="2022-05-26T18:19:57.702" v="1388"/>
          <ac:spMkLst>
            <pc:docMk/>
            <pc:sldMk cId="2064685973" sldId="353"/>
            <ac:spMk id="6" creationId="{8CEE30DD-B7A0-DA83-E154-D4999E911693}"/>
          </ac:spMkLst>
        </pc:spChg>
        <pc:spChg chg="add mod">
          <ac:chgData name="Malkanthi P.L. it19115108" userId="90424ed8-7370-44cc-9044-5086394e38a4" providerId="ADAL" clId="{25FC2771-92C3-4991-9B27-14A0F81B9C4C}" dt="2022-05-26T18:20:03.970" v="1389"/>
          <ac:spMkLst>
            <pc:docMk/>
            <pc:sldMk cId="2064685973" sldId="353"/>
            <ac:spMk id="7" creationId="{CD315975-9A40-5348-8F2E-377B0FAF80BE}"/>
          </ac:spMkLst>
        </pc:spChg>
      </pc:sldChg>
      <pc:sldChg chg="modSp add mod">
        <pc:chgData name="Malkanthi P.L. it19115108" userId="90424ed8-7370-44cc-9044-5086394e38a4" providerId="ADAL" clId="{25FC2771-92C3-4991-9B27-14A0F81B9C4C}" dt="2022-05-26T19:00:19.365" v="1607" actId="20577"/>
        <pc:sldMkLst>
          <pc:docMk/>
          <pc:sldMk cId="1785402556" sldId="355"/>
        </pc:sldMkLst>
        <pc:spChg chg="mod">
          <ac:chgData name="Malkanthi P.L. it19115108" userId="90424ed8-7370-44cc-9044-5086394e38a4" providerId="ADAL" clId="{25FC2771-92C3-4991-9B27-14A0F81B9C4C}" dt="2022-05-26T19:00:19.365" v="1607" actId="20577"/>
          <ac:spMkLst>
            <pc:docMk/>
            <pc:sldMk cId="1785402556" sldId="355"/>
            <ac:spMk id="2" creationId="{F2236D35-B5F1-9D1A-183F-E3FA2DDFD2D2}"/>
          </ac:spMkLst>
        </pc:spChg>
        <pc:spChg chg="mod">
          <ac:chgData name="Malkanthi P.L. it19115108" userId="90424ed8-7370-44cc-9044-5086394e38a4" providerId="ADAL" clId="{25FC2771-92C3-4991-9B27-14A0F81B9C4C}" dt="2022-05-26T18:56:38.589" v="1507" actId="20577"/>
          <ac:spMkLst>
            <pc:docMk/>
            <pc:sldMk cId="1785402556" sldId="355"/>
            <ac:spMk id="824" creationId="{00000000-0000-0000-0000-000000000000}"/>
          </ac:spMkLst>
        </pc:spChg>
      </pc:sldChg>
    </pc:docChg>
  </pc:docChgLst>
  <pc:docChgLst>
    <pc:chgData name="B . N Dullewa it19112992" userId="S::it19112992@my.sliit.lk::443b8e41-084c-4d93-89c8-5b989453188e" providerId="AD" clId="Web-{30A35F7E-1D97-1F08-999D-317BF7793545}"/>
    <pc:docChg chg="modSld">
      <pc:chgData name="B . N Dullewa it19112992" userId="S::it19112992@my.sliit.lk::443b8e41-084c-4d93-89c8-5b989453188e" providerId="AD" clId="Web-{30A35F7E-1D97-1F08-999D-317BF7793545}" dt="2022-05-13T09:20:26.520" v="1" actId="1076"/>
      <pc:docMkLst>
        <pc:docMk/>
      </pc:docMkLst>
      <pc:sldChg chg="modSp">
        <pc:chgData name="B . N Dullewa it19112992" userId="S::it19112992@my.sliit.lk::443b8e41-084c-4d93-89c8-5b989453188e" providerId="AD" clId="Web-{30A35F7E-1D97-1F08-999D-317BF7793545}" dt="2022-05-13T09:20:26.520" v="1" actId="1076"/>
        <pc:sldMkLst>
          <pc:docMk/>
          <pc:sldMk cId="0" sldId="260"/>
        </pc:sldMkLst>
        <pc:picChg chg="mod">
          <ac:chgData name="B . N Dullewa it19112992" userId="S::it19112992@my.sliit.lk::443b8e41-084c-4d93-89c8-5b989453188e" providerId="AD" clId="Web-{30A35F7E-1D97-1F08-999D-317BF7793545}" dt="2022-05-13T09:20:26.520" v="1" actId="1076"/>
          <ac:picMkLst>
            <pc:docMk/>
            <pc:sldMk cId="0" sldId="260"/>
            <ac:picMk id="2" creationId="{5CD0B632-C714-40BD-45C2-3420F8C16ACA}"/>
          </ac:picMkLst>
        </pc:picChg>
      </pc:sldChg>
    </pc:docChg>
  </pc:docChgLst>
  <pc:docChgLst>
    <pc:chgData name="B . N Dullewa it19112992" userId="S::it19112992@my.sliit.lk::443b8e41-084c-4d93-89c8-5b989453188e" providerId="AD" clId="Web-{4158AC5B-C180-6101-1A9B-51F9B654C0D1}"/>
    <pc:docChg chg="addSld delSld modSld sldOrd">
      <pc:chgData name="B . N Dullewa it19112992" userId="S::it19112992@my.sliit.lk::443b8e41-084c-4d93-89c8-5b989453188e" providerId="AD" clId="Web-{4158AC5B-C180-6101-1A9B-51F9B654C0D1}" dt="2022-05-23T12:24:19.735" v="428" actId="1076"/>
      <pc:docMkLst>
        <pc:docMk/>
      </pc:docMkLst>
      <pc:sldChg chg="addSp">
        <pc:chgData name="B . N Dullewa it19112992" userId="S::it19112992@my.sliit.lk::443b8e41-084c-4d93-89c8-5b989453188e" providerId="AD" clId="Web-{4158AC5B-C180-6101-1A9B-51F9B654C0D1}" dt="2022-05-23T11:09:22.286" v="2"/>
        <pc:sldMkLst>
          <pc:docMk/>
          <pc:sldMk cId="0" sldId="263"/>
        </pc:sldMkLst>
        <pc:spChg chg="add">
          <ac:chgData name="B . N Dullewa it19112992" userId="S::it19112992@my.sliit.lk::443b8e41-084c-4d93-89c8-5b989453188e" providerId="AD" clId="Web-{4158AC5B-C180-6101-1A9B-51F9B654C0D1}" dt="2022-05-23T11:09:22.286" v="2"/>
          <ac:spMkLst>
            <pc:docMk/>
            <pc:sldMk cId="0" sldId="263"/>
            <ac:spMk id="29" creationId="{7084717E-DAF1-88D1-C74C-DBEAD1322808}"/>
          </ac:spMkLst>
        </pc:spChg>
      </pc:sldChg>
      <pc:sldChg chg="delSp modSp del">
        <pc:chgData name="B . N Dullewa it19112992" userId="S::it19112992@my.sliit.lk::443b8e41-084c-4d93-89c8-5b989453188e" providerId="AD" clId="Web-{4158AC5B-C180-6101-1A9B-51F9B654C0D1}" dt="2022-05-23T11:11:21.961" v="25"/>
        <pc:sldMkLst>
          <pc:docMk/>
          <pc:sldMk cId="0" sldId="267"/>
        </pc:sldMkLst>
        <pc:spChg chg="del">
          <ac:chgData name="B . N Dullewa it19112992" userId="S::it19112992@my.sliit.lk::443b8e41-084c-4d93-89c8-5b989453188e" providerId="AD" clId="Web-{4158AC5B-C180-6101-1A9B-51F9B654C0D1}" dt="2022-05-23T11:10:38.148" v="16"/>
          <ac:spMkLst>
            <pc:docMk/>
            <pc:sldMk cId="0" sldId="267"/>
            <ac:spMk id="13" creationId="{06AA4171-958A-15B8-B90A-12137AEA2241}"/>
          </ac:spMkLst>
        </pc:spChg>
        <pc:spChg chg="mod">
          <ac:chgData name="B . N Dullewa it19112992" userId="S::it19112992@my.sliit.lk::443b8e41-084c-4d93-89c8-5b989453188e" providerId="AD" clId="Web-{4158AC5B-C180-6101-1A9B-51F9B654C0D1}" dt="2022-05-23T11:10:08.334" v="9" actId="20577"/>
          <ac:spMkLst>
            <pc:docMk/>
            <pc:sldMk cId="0" sldId="267"/>
            <ac:spMk id="810" creationId="{00000000-0000-0000-0000-000000000000}"/>
          </ac:spMkLst>
        </pc:spChg>
      </pc:sldChg>
      <pc:sldChg chg="addSp">
        <pc:chgData name="B . N Dullewa it19112992" userId="S::it19112992@my.sliit.lk::443b8e41-084c-4d93-89c8-5b989453188e" providerId="AD" clId="Web-{4158AC5B-C180-6101-1A9B-51F9B654C0D1}" dt="2022-05-23T11:45:07.152" v="279"/>
        <pc:sldMkLst>
          <pc:docMk/>
          <pc:sldMk cId="0" sldId="268"/>
        </pc:sldMkLst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21" creationId="{2FF4891A-94BF-EE86-B514-DCCD9F7D2687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22" creationId="{F2DB2EAF-1003-662D-3D39-DE85AEEC381F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24" creationId="{0E5F376F-906C-1BB1-14DB-3C2A2C42A8EB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29" creationId="{5F2AAAF0-CA55-C235-2CBC-4054E9F1A507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30" creationId="{EEB4D2C1-D807-E1CB-5DCB-AB4703C1837E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31" creationId="{1EBA6BF8-159E-0C0C-EA9A-D4C64304670B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32" creationId="{1A2C3382-46D3-6733-3B5C-AFE919EF78D3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34" creationId="{AA385C14-C5CA-01B6-31F0-270810237C7C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35" creationId="{14C53A76-F711-046B-B3A0-3072F9E9F7B3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07.152" v="279"/>
          <ac:spMkLst>
            <pc:docMk/>
            <pc:sldMk cId="0" sldId="268"/>
            <ac:spMk id="36" creationId="{339B9BB2-D204-5506-6CCD-38DC575B46A3}"/>
          </ac:spMkLst>
        </pc:spChg>
        <pc:grpChg chg="add">
          <ac:chgData name="B . N Dullewa it19112992" userId="S::it19112992@my.sliit.lk::443b8e41-084c-4d93-89c8-5b989453188e" providerId="AD" clId="Web-{4158AC5B-C180-6101-1A9B-51F9B654C0D1}" dt="2022-05-23T11:45:07.152" v="279"/>
          <ac:grpSpMkLst>
            <pc:docMk/>
            <pc:sldMk cId="0" sldId="268"/>
            <ac:grpSpMk id="23" creationId="{14171E26-9FDB-7362-DF03-DB602145FB09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5:07.152" v="279"/>
          <ac:grpSpMkLst>
            <pc:docMk/>
            <pc:sldMk cId="0" sldId="268"/>
            <ac:grpSpMk id="26" creationId="{5E169BF8-7D54-88DF-A1DB-4CA60295D03C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5:07.152" v="279"/>
          <ac:grpSpMkLst>
            <pc:docMk/>
            <pc:sldMk cId="0" sldId="268"/>
            <ac:grpSpMk id="28" creationId="{47230FFA-5E4E-73F0-9E49-8B6A937160A9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5:07.152" v="279"/>
          <ac:grpSpMkLst>
            <pc:docMk/>
            <pc:sldMk cId="0" sldId="268"/>
            <ac:grpSpMk id="33" creationId="{516873B2-6C1A-4A4A-905E-D332D289512B}"/>
          </ac:grpSpMkLst>
        </pc:grpChg>
      </pc:sldChg>
      <pc:sldChg chg="addSp delSp modSp ord">
        <pc:chgData name="B . N Dullewa it19112992" userId="S::it19112992@my.sliit.lk::443b8e41-084c-4d93-89c8-5b989453188e" providerId="AD" clId="Web-{4158AC5B-C180-6101-1A9B-51F9B654C0D1}" dt="2022-05-23T11:41:02.709" v="215"/>
        <pc:sldMkLst>
          <pc:docMk/>
          <pc:sldMk cId="0" sldId="269"/>
        </pc:sldMkLst>
        <pc:spChg chg="mod">
          <ac:chgData name="B . N Dullewa it19112992" userId="S::it19112992@my.sliit.lk::443b8e41-084c-4d93-89c8-5b989453188e" providerId="AD" clId="Web-{4158AC5B-C180-6101-1A9B-51F9B654C0D1}" dt="2022-05-23T11:38:04.048" v="167" actId="20577"/>
          <ac:spMkLst>
            <pc:docMk/>
            <pc:sldMk cId="0" sldId="269"/>
            <ac:spMk id="851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11.001" v="182"/>
          <ac:spMkLst>
            <pc:docMk/>
            <pc:sldMk cId="0" sldId="269"/>
            <ac:spMk id="852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11.001" v="181"/>
          <ac:spMkLst>
            <pc:docMk/>
            <pc:sldMk cId="0" sldId="269"/>
            <ac:spMk id="853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11.001" v="180"/>
          <ac:spMkLst>
            <pc:docMk/>
            <pc:sldMk cId="0" sldId="269"/>
            <ac:spMk id="854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09.673" v="178"/>
          <ac:spMkLst>
            <pc:docMk/>
            <pc:sldMk cId="0" sldId="269"/>
            <ac:spMk id="855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09.673" v="177"/>
          <ac:spMkLst>
            <pc:docMk/>
            <pc:sldMk cId="0" sldId="269"/>
            <ac:spMk id="856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09.673" v="176"/>
          <ac:spMkLst>
            <pc:docMk/>
            <pc:sldMk cId="0" sldId="269"/>
            <ac:spMk id="857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09.673" v="175"/>
          <ac:spMkLst>
            <pc:docMk/>
            <pc:sldMk cId="0" sldId="269"/>
            <ac:spMk id="858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11.001" v="179"/>
          <ac:spMkLst>
            <pc:docMk/>
            <pc:sldMk cId="0" sldId="269"/>
            <ac:spMk id="859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09.673" v="171"/>
          <ac:spMkLst>
            <pc:docMk/>
            <pc:sldMk cId="0" sldId="269"/>
            <ac:spMk id="863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8:09.673" v="170"/>
          <ac:spMkLst>
            <pc:docMk/>
            <pc:sldMk cId="0" sldId="269"/>
            <ac:spMk id="864" creationId="{00000000-0000-0000-0000-000000000000}"/>
          </ac:spMkLst>
        </pc:spChg>
        <pc:grpChg chg="add del">
          <ac:chgData name="B . N Dullewa it19112992" userId="S::it19112992@my.sliit.lk::443b8e41-084c-4d93-89c8-5b989453188e" providerId="AD" clId="Web-{4158AC5B-C180-6101-1A9B-51F9B654C0D1}" dt="2022-05-23T11:41:02.709" v="215"/>
          <ac:grpSpMkLst>
            <pc:docMk/>
            <pc:sldMk cId="0" sldId="269"/>
            <ac:grpSpMk id="2" creationId="{D444B40F-C3B3-B9FF-F01D-57EC51D72870}"/>
          </ac:grpSpMkLst>
        </pc:grpChg>
        <pc:grpChg chg="add mod">
          <ac:chgData name="B . N Dullewa it19112992" userId="S::it19112992@my.sliit.lk::443b8e41-084c-4d93-89c8-5b989453188e" providerId="AD" clId="Web-{4158AC5B-C180-6101-1A9B-51F9B654C0D1}" dt="2022-05-23T11:40:59.771" v="214" actId="1076"/>
          <ac:grpSpMkLst>
            <pc:docMk/>
            <pc:sldMk cId="0" sldId="269"/>
            <ac:grpSpMk id="3" creationId="{D88755D9-FA7C-D8D5-E437-32901EF9F3A2}"/>
          </ac:grpSpMkLst>
        </pc:grpChg>
        <pc:grpChg chg="del">
          <ac:chgData name="B . N Dullewa it19112992" userId="S::it19112992@my.sliit.lk::443b8e41-084c-4d93-89c8-5b989453188e" providerId="AD" clId="Web-{4158AC5B-C180-6101-1A9B-51F9B654C0D1}" dt="2022-05-23T11:38:09.673" v="168"/>
          <ac:grpSpMkLst>
            <pc:docMk/>
            <pc:sldMk cId="0" sldId="269"/>
            <ac:grpSpMk id="866" creationId="{00000000-0000-0000-0000-000000000000}"/>
          </ac:grpSpMkLst>
        </pc:grpChg>
        <pc:cxnChg chg="del">
          <ac:chgData name="B . N Dullewa it19112992" userId="S::it19112992@my.sliit.lk::443b8e41-084c-4d93-89c8-5b989453188e" providerId="AD" clId="Web-{4158AC5B-C180-6101-1A9B-51F9B654C0D1}" dt="2022-05-23T11:38:09.673" v="174"/>
          <ac:cxnSpMkLst>
            <pc:docMk/>
            <pc:sldMk cId="0" sldId="269"/>
            <ac:cxnSpMk id="860" creationId="{00000000-0000-0000-0000-000000000000}"/>
          </ac:cxnSpMkLst>
        </pc:cxnChg>
        <pc:cxnChg chg="del">
          <ac:chgData name="B . N Dullewa it19112992" userId="S::it19112992@my.sliit.lk::443b8e41-084c-4d93-89c8-5b989453188e" providerId="AD" clId="Web-{4158AC5B-C180-6101-1A9B-51F9B654C0D1}" dt="2022-05-23T11:38:09.673" v="173"/>
          <ac:cxnSpMkLst>
            <pc:docMk/>
            <pc:sldMk cId="0" sldId="269"/>
            <ac:cxnSpMk id="861" creationId="{00000000-0000-0000-0000-000000000000}"/>
          </ac:cxnSpMkLst>
        </pc:cxnChg>
        <pc:cxnChg chg="del">
          <ac:chgData name="B . N Dullewa it19112992" userId="S::it19112992@my.sliit.lk::443b8e41-084c-4d93-89c8-5b989453188e" providerId="AD" clId="Web-{4158AC5B-C180-6101-1A9B-51F9B654C0D1}" dt="2022-05-23T11:38:09.673" v="172"/>
          <ac:cxnSpMkLst>
            <pc:docMk/>
            <pc:sldMk cId="0" sldId="269"/>
            <ac:cxnSpMk id="862" creationId="{00000000-0000-0000-0000-000000000000}"/>
          </ac:cxnSpMkLst>
        </pc:cxnChg>
        <pc:cxnChg chg="del">
          <ac:chgData name="B . N Dullewa it19112992" userId="S::it19112992@my.sliit.lk::443b8e41-084c-4d93-89c8-5b989453188e" providerId="AD" clId="Web-{4158AC5B-C180-6101-1A9B-51F9B654C0D1}" dt="2022-05-23T11:38:09.673" v="169"/>
          <ac:cxnSpMkLst>
            <pc:docMk/>
            <pc:sldMk cId="0" sldId="269"/>
            <ac:cxnSpMk id="865" creationId="{00000000-0000-0000-0000-000000000000}"/>
          </ac:cxnSpMkLst>
        </pc:cxnChg>
      </pc:sldChg>
      <pc:sldChg chg="addSp delSp modSp">
        <pc:chgData name="B . N Dullewa it19112992" userId="S::it19112992@my.sliit.lk::443b8e41-084c-4d93-89c8-5b989453188e" providerId="AD" clId="Web-{4158AC5B-C180-6101-1A9B-51F9B654C0D1}" dt="2022-05-23T11:40:29.958" v="211"/>
        <pc:sldMkLst>
          <pc:docMk/>
          <pc:sldMk cId="0" sldId="277"/>
        </pc:sldMkLst>
        <pc:spChg chg="add mod">
          <ac:chgData name="B . N Dullewa it19112992" userId="S::it19112992@my.sliit.lk::443b8e41-084c-4d93-89c8-5b989453188e" providerId="AD" clId="Web-{4158AC5B-C180-6101-1A9B-51F9B654C0D1}" dt="2022-05-23T11:40:29.630" v="208"/>
          <ac:spMkLst>
            <pc:docMk/>
            <pc:sldMk cId="0" sldId="277"/>
            <ac:spMk id="3" creationId="{80B67167-7313-4D72-E588-4F2D5E04C954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0:29.724" v="209"/>
          <ac:spMkLst>
            <pc:docMk/>
            <pc:sldMk cId="0" sldId="277"/>
            <ac:spMk id="5" creationId="{5035032C-7E2C-5C4F-154A-2A57A7400BF4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0:29.833" v="210"/>
          <ac:spMkLst>
            <pc:docMk/>
            <pc:sldMk cId="0" sldId="277"/>
            <ac:spMk id="7" creationId="{40CC8260-E5A9-883F-CBBA-CE81A5032790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0:29.958" v="211"/>
          <ac:spMkLst>
            <pc:docMk/>
            <pc:sldMk cId="0" sldId="277"/>
            <ac:spMk id="9" creationId="{863028F3-2522-6607-A8E1-D1D3F54EC55C}"/>
          </ac:spMkLst>
        </pc:spChg>
        <pc:spChg chg="del mod">
          <ac:chgData name="B . N Dullewa it19112992" userId="S::it19112992@my.sliit.lk::443b8e41-084c-4d93-89c8-5b989453188e" providerId="AD" clId="Web-{4158AC5B-C180-6101-1A9B-51F9B654C0D1}" dt="2022-05-23T11:40:29.958" v="211"/>
          <ac:spMkLst>
            <pc:docMk/>
            <pc:sldMk cId="0" sldId="277"/>
            <ac:spMk id="1096" creationId="{00000000-0000-0000-0000-000000000000}"/>
          </ac:spMkLst>
        </pc:spChg>
        <pc:spChg chg="del mod">
          <ac:chgData name="B . N Dullewa it19112992" userId="S::it19112992@my.sliit.lk::443b8e41-084c-4d93-89c8-5b989453188e" providerId="AD" clId="Web-{4158AC5B-C180-6101-1A9B-51F9B654C0D1}" dt="2022-05-23T11:40:29.833" v="210"/>
          <ac:spMkLst>
            <pc:docMk/>
            <pc:sldMk cId="0" sldId="277"/>
            <ac:spMk id="1097" creationId="{00000000-0000-0000-0000-000000000000}"/>
          </ac:spMkLst>
        </pc:spChg>
        <pc:spChg chg="del mod">
          <ac:chgData name="B . N Dullewa it19112992" userId="S::it19112992@my.sliit.lk::443b8e41-084c-4d93-89c8-5b989453188e" providerId="AD" clId="Web-{4158AC5B-C180-6101-1A9B-51F9B654C0D1}" dt="2022-05-23T11:40:29.724" v="209"/>
          <ac:spMkLst>
            <pc:docMk/>
            <pc:sldMk cId="0" sldId="277"/>
            <ac:spMk id="1100" creationId="{00000000-0000-0000-0000-000000000000}"/>
          </ac:spMkLst>
        </pc:spChg>
        <pc:spChg chg="del mod">
          <ac:chgData name="B . N Dullewa it19112992" userId="S::it19112992@my.sliit.lk::443b8e41-084c-4d93-89c8-5b989453188e" providerId="AD" clId="Web-{4158AC5B-C180-6101-1A9B-51F9B654C0D1}" dt="2022-05-23T11:40:29.630" v="208"/>
          <ac:spMkLst>
            <pc:docMk/>
            <pc:sldMk cId="0" sldId="277"/>
            <ac:spMk id="1101" creationId="{00000000-0000-0000-0000-000000000000}"/>
          </ac:spMkLst>
        </pc:spChg>
        <pc:spChg chg="add del mod">
          <ac:chgData name="B . N Dullewa it19112992" userId="S::it19112992@my.sliit.lk::443b8e41-084c-4d93-89c8-5b989453188e" providerId="AD" clId="Web-{4158AC5B-C180-6101-1A9B-51F9B654C0D1}" dt="2022-05-23T11:39:31.300" v="197"/>
          <ac:spMkLst>
            <pc:docMk/>
            <pc:sldMk cId="0" sldId="277"/>
            <ac:spMk id="1120" creationId="{00000000-0000-0000-0000-000000000000}"/>
          </ac:spMkLst>
        </pc:spChg>
        <pc:spChg chg="mod">
          <ac:chgData name="B . N Dullewa it19112992" userId="S::it19112992@my.sliit.lk::443b8e41-084c-4d93-89c8-5b989453188e" providerId="AD" clId="Web-{4158AC5B-C180-6101-1A9B-51F9B654C0D1}" dt="2022-05-23T11:39:31.300" v="197"/>
          <ac:spMkLst>
            <pc:docMk/>
            <pc:sldMk cId="0" sldId="277"/>
            <ac:spMk id="1121" creationId="{00000000-0000-0000-0000-000000000000}"/>
          </ac:spMkLst>
        </pc:spChg>
        <pc:spChg chg="add del">
          <ac:chgData name="B . N Dullewa it19112992" userId="S::it19112992@my.sliit.lk::443b8e41-084c-4d93-89c8-5b989453188e" providerId="AD" clId="Web-{4158AC5B-C180-6101-1A9B-51F9B654C0D1}" dt="2022-05-23T11:39:31.300" v="198"/>
          <ac:spMkLst>
            <pc:docMk/>
            <pc:sldMk cId="0" sldId="277"/>
            <ac:spMk id="1122" creationId="{00000000-0000-0000-0000-000000000000}"/>
          </ac:spMkLst>
        </pc:spChg>
        <pc:spChg chg="add del">
          <ac:chgData name="B . N Dullewa it19112992" userId="S::it19112992@my.sliit.lk::443b8e41-084c-4d93-89c8-5b989453188e" providerId="AD" clId="Web-{4158AC5B-C180-6101-1A9B-51F9B654C0D1}" dt="2022-05-23T11:39:31.300" v="199"/>
          <ac:spMkLst>
            <pc:docMk/>
            <pc:sldMk cId="0" sldId="277"/>
            <ac:spMk id="1123" creationId="{00000000-0000-0000-0000-000000000000}"/>
          </ac:spMkLst>
        </pc:spChg>
        <pc:spChg chg="add del">
          <ac:chgData name="B . N Dullewa it19112992" userId="S::it19112992@my.sliit.lk::443b8e41-084c-4d93-89c8-5b989453188e" providerId="AD" clId="Web-{4158AC5B-C180-6101-1A9B-51F9B654C0D1}" dt="2022-05-23T11:39:31.300" v="200"/>
          <ac:spMkLst>
            <pc:docMk/>
            <pc:sldMk cId="0" sldId="277"/>
            <ac:spMk id="1129" creationId="{00000000-0000-0000-0000-000000000000}"/>
          </ac:spMkLst>
        </pc:spChg>
        <pc:grpChg chg="mod">
          <ac:chgData name="B . N Dullewa it19112992" userId="S::it19112992@my.sliit.lk::443b8e41-084c-4d93-89c8-5b989453188e" providerId="AD" clId="Web-{4158AC5B-C180-6101-1A9B-51F9B654C0D1}" dt="2022-05-23T11:40:01.145" v="205" actId="1076"/>
          <ac:grpSpMkLst>
            <pc:docMk/>
            <pc:sldMk cId="0" sldId="277"/>
            <ac:grpSpMk id="1102" creationId="{00000000-0000-0000-0000-000000000000}"/>
          </ac:grpSpMkLst>
        </pc:grpChg>
        <pc:grpChg chg="add del">
          <ac:chgData name="B . N Dullewa it19112992" userId="S::it19112992@my.sliit.lk::443b8e41-084c-4d93-89c8-5b989453188e" providerId="AD" clId="Web-{4158AC5B-C180-6101-1A9B-51F9B654C0D1}" dt="2022-05-23T11:39:31.300" v="197"/>
          <ac:grpSpMkLst>
            <pc:docMk/>
            <pc:sldMk cId="0" sldId="277"/>
            <ac:grpSpMk id="1119" creationId="{00000000-0000-0000-0000-000000000000}"/>
          </ac:grpSpMkLst>
        </pc:grpChg>
        <pc:cxnChg chg="add del">
          <ac:chgData name="B . N Dullewa it19112992" userId="S::it19112992@my.sliit.lk::443b8e41-084c-4d93-89c8-5b989453188e" providerId="AD" clId="Web-{4158AC5B-C180-6101-1A9B-51F9B654C0D1}" dt="2022-05-23T11:39:31.300" v="196"/>
          <ac:cxnSpMkLst>
            <pc:docMk/>
            <pc:sldMk cId="0" sldId="277"/>
            <ac:cxnSpMk id="1118" creationId="{00000000-0000-0000-0000-000000000000}"/>
          </ac:cxnSpMkLst>
        </pc:cxnChg>
      </pc:sldChg>
      <pc:sldChg chg="addSp delSp modSp">
        <pc:chgData name="B . N Dullewa it19112992" userId="S::it19112992@my.sliit.lk::443b8e41-084c-4d93-89c8-5b989453188e" providerId="AD" clId="Web-{4158AC5B-C180-6101-1A9B-51F9B654C0D1}" dt="2022-05-23T11:47:44.752" v="350"/>
        <pc:sldMkLst>
          <pc:docMk/>
          <pc:sldMk cId="0" sldId="278"/>
        </pc:sldMkLst>
        <pc:spChg chg="add del mod">
          <ac:chgData name="B . N Dullewa it19112992" userId="S::it19112992@my.sliit.lk::443b8e41-084c-4d93-89c8-5b989453188e" providerId="AD" clId="Web-{4158AC5B-C180-6101-1A9B-51F9B654C0D1}" dt="2022-05-23T11:45:22.262" v="281"/>
          <ac:spMkLst>
            <pc:docMk/>
            <pc:sldMk cId="0" sldId="278"/>
            <ac:spMk id="3" creationId="{7AAFF665-BB06-841E-6B2D-51B1D95A7404}"/>
          </ac:spMkLst>
        </pc:spChg>
        <pc:spChg chg="add del mod">
          <ac:chgData name="B . N Dullewa it19112992" userId="S::it19112992@my.sliit.lk::443b8e41-084c-4d93-89c8-5b989453188e" providerId="AD" clId="Web-{4158AC5B-C180-6101-1A9B-51F9B654C0D1}" dt="2022-05-23T11:45:22.262" v="280"/>
          <ac:spMkLst>
            <pc:docMk/>
            <pc:sldMk cId="0" sldId="278"/>
            <ac:spMk id="5" creationId="{392A7B8C-1C7A-8F41-49B7-DBA44567F927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5:27.294" v="286"/>
          <ac:spMkLst>
            <pc:docMk/>
            <pc:sldMk cId="0" sldId="278"/>
            <ac:spMk id="7" creationId="{1D5C6897-2941-378B-CF4A-C22AB95206F7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5:27.372" v="287"/>
          <ac:spMkLst>
            <pc:docMk/>
            <pc:sldMk cId="0" sldId="278"/>
            <ac:spMk id="9" creationId="{DA1061E6-551B-144B-6609-DE3A04DDE4D4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7:44.752" v="350"/>
          <ac:spMkLst>
            <pc:docMk/>
            <pc:sldMk cId="0" sldId="278"/>
            <ac:spMk id="46" creationId="{650A78A0-0409-04A7-CE11-2B44F49CF0C4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7:44.752" v="350"/>
          <ac:spMkLst>
            <pc:docMk/>
            <pc:sldMk cId="0" sldId="278"/>
            <ac:spMk id="47" creationId="{881E0797-6928-1100-25F4-A8A566ED1854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7:44.752" v="350"/>
          <ac:spMkLst>
            <pc:docMk/>
            <pc:sldMk cId="0" sldId="278"/>
            <ac:spMk id="48" creationId="{20B3EF71-A97C-63E7-6D1A-CC18838B5BCA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7:44.752" v="350"/>
          <ac:spMkLst>
            <pc:docMk/>
            <pc:sldMk cId="0" sldId="278"/>
            <ac:spMk id="49" creationId="{7FA3BA7D-D34B-E645-0848-B7531A3F5F80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7:44.752" v="350"/>
          <ac:spMkLst>
            <pc:docMk/>
            <pc:sldMk cId="0" sldId="278"/>
            <ac:spMk id="51" creationId="{4DF70951-CA8A-861B-690F-2ED2D5ECCD59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7:44.752" v="350"/>
          <ac:spMkLst>
            <pc:docMk/>
            <pc:sldMk cId="0" sldId="278"/>
            <ac:spMk id="52" creationId="{86F8D25E-5217-DF1B-2306-6599D85667C1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7:44.752" v="350"/>
          <ac:spMkLst>
            <pc:docMk/>
            <pc:sldMk cId="0" sldId="278"/>
            <ac:spMk id="53" creationId="{DA309457-B4E6-A626-5AE0-F8BF26F681EC}"/>
          </ac:spMkLst>
        </pc:spChg>
        <pc:spChg chg="add del">
          <ac:chgData name="B . N Dullewa it19112992" userId="S::it19112992@my.sliit.lk::443b8e41-084c-4d93-89c8-5b989453188e" providerId="AD" clId="Web-{4158AC5B-C180-6101-1A9B-51F9B654C0D1}" dt="2022-05-23T11:45:27.372" v="287"/>
          <ac:spMkLst>
            <pc:docMk/>
            <pc:sldMk cId="0" sldId="278"/>
            <ac:spMk id="1136" creationId="{00000000-0000-0000-0000-000000000000}"/>
          </ac:spMkLst>
        </pc:spChg>
        <pc:spChg chg="add del">
          <ac:chgData name="B . N Dullewa it19112992" userId="S::it19112992@my.sliit.lk::443b8e41-084c-4d93-89c8-5b989453188e" providerId="AD" clId="Web-{4158AC5B-C180-6101-1A9B-51F9B654C0D1}" dt="2022-05-23T11:45:27.294" v="286"/>
          <ac:spMkLst>
            <pc:docMk/>
            <pc:sldMk cId="0" sldId="278"/>
            <ac:spMk id="1137" creationId="{00000000-0000-0000-0000-000000000000}"/>
          </ac:spMkLst>
        </pc:spChg>
        <pc:spChg chg="add del">
          <ac:chgData name="B . N Dullewa it19112992" userId="S::it19112992@my.sliit.lk::443b8e41-084c-4d93-89c8-5b989453188e" providerId="AD" clId="Web-{4158AC5B-C180-6101-1A9B-51F9B654C0D1}" dt="2022-05-23T11:45:27.231" v="284"/>
          <ac:spMkLst>
            <pc:docMk/>
            <pc:sldMk cId="0" sldId="278"/>
            <ac:spMk id="1161" creationId="{00000000-0000-0000-0000-000000000000}"/>
          </ac:spMkLst>
        </pc:spChg>
        <pc:grpChg chg="add">
          <ac:chgData name="B . N Dullewa it19112992" userId="S::it19112992@my.sliit.lk::443b8e41-084c-4d93-89c8-5b989453188e" providerId="AD" clId="Web-{4158AC5B-C180-6101-1A9B-51F9B654C0D1}" dt="2022-05-23T11:47:44.752" v="350"/>
          <ac:grpSpMkLst>
            <pc:docMk/>
            <pc:sldMk cId="0" sldId="278"/>
            <ac:grpSpMk id="43" creationId="{0D6D573E-1DE9-5747-A970-6A369FD16336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7:44.752" v="350"/>
          <ac:grpSpMkLst>
            <pc:docMk/>
            <pc:sldMk cId="0" sldId="278"/>
            <ac:grpSpMk id="44" creationId="{94B5C7E0-8921-BA05-5806-DA6C612699AA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7:44.752" v="350"/>
          <ac:grpSpMkLst>
            <pc:docMk/>
            <pc:sldMk cId="0" sldId="278"/>
            <ac:grpSpMk id="45" creationId="{98B7CBE7-1C90-AA77-E0E5-BE1573FD1D7A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7:44.752" v="350"/>
          <ac:grpSpMkLst>
            <pc:docMk/>
            <pc:sldMk cId="0" sldId="278"/>
            <ac:grpSpMk id="50" creationId="{1163A8EB-C510-7732-4906-20341BE04CD3}"/>
          </ac:grpSpMkLst>
        </pc:grpChg>
        <pc:grpChg chg="add del">
          <ac:chgData name="B . N Dullewa it19112992" userId="S::it19112992@my.sliit.lk::443b8e41-084c-4d93-89c8-5b989453188e" providerId="AD" clId="Web-{4158AC5B-C180-6101-1A9B-51F9B654C0D1}" dt="2022-05-23T11:45:27.231" v="285"/>
          <ac:grpSpMkLst>
            <pc:docMk/>
            <pc:sldMk cId="0" sldId="278"/>
            <ac:grpSpMk id="1149" creationId="{00000000-0000-0000-0000-000000000000}"/>
          </ac:grpSpMkLst>
        </pc:grpChg>
      </pc:sldChg>
      <pc:sldChg chg="addSp">
        <pc:chgData name="B . N Dullewa it19112992" userId="S::it19112992@my.sliit.lk::443b8e41-084c-4d93-89c8-5b989453188e" providerId="AD" clId="Web-{4158AC5B-C180-6101-1A9B-51F9B654C0D1}" dt="2022-05-23T11:39:02.784" v="190"/>
        <pc:sldMkLst>
          <pc:docMk/>
          <pc:sldMk cId="0" sldId="282"/>
        </pc:sldMkLst>
        <pc:spChg chg="add">
          <ac:chgData name="B . N Dullewa it19112992" userId="S::it19112992@my.sliit.lk::443b8e41-084c-4d93-89c8-5b989453188e" providerId="AD" clId="Web-{4158AC5B-C180-6101-1A9B-51F9B654C0D1}" dt="2022-05-23T11:39:02.784" v="190"/>
          <ac:spMkLst>
            <pc:docMk/>
            <pc:sldMk cId="0" sldId="282"/>
            <ac:spMk id="2" creationId="{04C21CC0-8313-C4F3-E8BE-7B1FFFBA0582}"/>
          </ac:spMkLst>
        </pc:spChg>
      </pc:sldChg>
      <pc:sldChg chg="addSp">
        <pc:chgData name="B . N Dullewa it19112992" userId="S::it19112992@my.sliit.lk::443b8e41-084c-4d93-89c8-5b989453188e" providerId="AD" clId="Web-{4158AC5B-C180-6101-1A9B-51F9B654C0D1}" dt="2022-05-23T11:44:43.480" v="274"/>
        <pc:sldMkLst>
          <pc:docMk/>
          <pc:sldMk cId="0" sldId="283"/>
        </pc:sldMkLst>
        <pc:spChg chg="add">
          <ac:chgData name="B . N Dullewa it19112992" userId="S::it19112992@my.sliit.lk::443b8e41-084c-4d93-89c8-5b989453188e" providerId="AD" clId="Web-{4158AC5B-C180-6101-1A9B-51F9B654C0D1}" dt="2022-05-23T11:44:43.480" v="274"/>
          <ac:spMkLst>
            <pc:docMk/>
            <pc:sldMk cId="0" sldId="283"/>
            <ac:spMk id="2" creationId="{053727FF-FA69-FB3F-F498-AE9C486AA465}"/>
          </ac:spMkLst>
        </pc:spChg>
      </pc:sldChg>
      <pc:sldChg chg="addSp modSp">
        <pc:chgData name="B . N Dullewa it19112992" userId="S::it19112992@my.sliit.lk::443b8e41-084c-4d93-89c8-5b989453188e" providerId="AD" clId="Web-{4158AC5B-C180-6101-1A9B-51F9B654C0D1}" dt="2022-05-23T11:32:49.462" v="145" actId="1076"/>
        <pc:sldMkLst>
          <pc:docMk/>
          <pc:sldMk cId="1570142069" sldId="304"/>
        </pc:sldMkLst>
        <pc:picChg chg="add mod">
          <ac:chgData name="B . N Dullewa it19112992" userId="S::it19112992@my.sliit.lk::443b8e41-084c-4d93-89c8-5b989453188e" providerId="AD" clId="Web-{4158AC5B-C180-6101-1A9B-51F9B654C0D1}" dt="2022-05-23T11:32:49.462" v="145" actId="1076"/>
          <ac:picMkLst>
            <pc:docMk/>
            <pc:sldMk cId="1570142069" sldId="304"/>
            <ac:picMk id="2" creationId="{234FC7F4-BA54-11B4-54AD-656F2539BE03}"/>
          </ac:picMkLst>
        </pc:picChg>
        <pc:picChg chg="add mod">
          <ac:chgData name="B . N Dullewa it19112992" userId="S::it19112992@my.sliit.lk::443b8e41-084c-4d93-89c8-5b989453188e" providerId="AD" clId="Web-{4158AC5B-C180-6101-1A9B-51F9B654C0D1}" dt="2022-05-23T11:32:45.728" v="142" actId="1076"/>
          <ac:picMkLst>
            <pc:docMk/>
            <pc:sldMk cId="1570142069" sldId="304"/>
            <ac:picMk id="4" creationId="{2EC22A34-AD5E-7961-9E38-9700192CF054}"/>
          </ac:picMkLst>
        </pc:picChg>
        <pc:picChg chg="add mod">
          <ac:chgData name="B . N Dullewa it19112992" userId="S::it19112992@my.sliit.lk::443b8e41-084c-4d93-89c8-5b989453188e" providerId="AD" clId="Web-{4158AC5B-C180-6101-1A9B-51F9B654C0D1}" dt="2022-05-23T11:32:45.837" v="144" actId="1076"/>
          <ac:picMkLst>
            <pc:docMk/>
            <pc:sldMk cId="1570142069" sldId="304"/>
            <ac:picMk id="5" creationId="{26530994-CAC0-7D33-1269-459A1C2D81DF}"/>
          </ac:picMkLst>
        </pc:picChg>
      </pc:sldChg>
      <pc:sldChg chg="modSp">
        <pc:chgData name="B . N Dullewa it19112992" userId="S::it19112992@my.sliit.lk::443b8e41-084c-4d93-89c8-5b989453188e" providerId="AD" clId="Web-{4158AC5B-C180-6101-1A9B-51F9B654C0D1}" dt="2022-05-23T11:24:26.825" v="86" actId="20577"/>
        <pc:sldMkLst>
          <pc:docMk/>
          <pc:sldMk cId="97898628" sldId="305"/>
        </pc:sldMkLst>
        <pc:spChg chg="mod">
          <ac:chgData name="B . N Dullewa it19112992" userId="S::it19112992@my.sliit.lk::443b8e41-084c-4d93-89c8-5b989453188e" providerId="AD" clId="Web-{4158AC5B-C180-6101-1A9B-51F9B654C0D1}" dt="2022-05-23T11:24:26.825" v="86" actId="20577"/>
          <ac:spMkLst>
            <pc:docMk/>
            <pc:sldMk cId="97898628" sldId="305"/>
            <ac:spMk id="832" creationId="{00000000-0000-0000-0000-000000000000}"/>
          </ac:spMkLst>
        </pc:spChg>
      </pc:sldChg>
      <pc:sldChg chg="del">
        <pc:chgData name="B . N Dullewa it19112992" userId="S::it19112992@my.sliit.lk::443b8e41-084c-4d93-89c8-5b989453188e" providerId="AD" clId="Web-{4158AC5B-C180-6101-1A9B-51F9B654C0D1}" dt="2022-05-23T11:09:49.084" v="4"/>
        <pc:sldMkLst>
          <pc:docMk/>
          <pc:sldMk cId="2424715551" sldId="306"/>
        </pc:sldMkLst>
      </pc:sldChg>
      <pc:sldChg chg="addSp modSp">
        <pc:chgData name="B . N Dullewa it19112992" userId="S::it19112992@my.sliit.lk::443b8e41-084c-4d93-89c8-5b989453188e" providerId="AD" clId="Web-{4158AC5B-C180-6101-1A9B-51F9B654C0D1}" dt="2022-05-23T11:33:00.994" v="151" actId="1076"/>
        <pc:sldMkLst>
          <pc:docMk/>
          <pc:sldMk cId="269969388" sldId="308"/>
        </pc:sldMkLst>
        <pc:picChg chg="add mod">
          <ac:chgData name="B . N Dullewa it19112992" userId="S::it19112992@my.sliit.lk::443b8e41-084c-4d93-89c8-5b989453188e" providerId="AD" clId="Web-{4158AC5B-C180-6101-1A9B-51F9B654C0D1}" dt="2022-05-23T11:32:59.166" v="150" actId="1076"/>
          <ac:picMkLst>
            <pc:docMk/>
            <pc:sldMk cId="269969388" sldId="308"/>
            <ac:picMk id="2" creationId="{6A09D8B7-D342-52DB-8C62-4B057701F5AB}"/>
          </ac:picMkLst>
        </pc:picChg>
        <pc:picChg chg="add mod">
          <ac:chgData name="B . N Dullewa it19112992" userId="S::it19112992@my.sliit.lk::443b8e41-084c-4d93-89c8-5b989453188e" providerId="AD" clId="Web-{4158AC5B-C180-6101-1A9B-51F9B654C0D1}" dt="2022-05-23T11:33:00.994" v="151" actId="1076"/>
          <ac:picMkLst>
            <pc:docMk/>
            <pc:sldMk cId="269969388" sldId="308"/>
            <ac:picMk id="3" creationId="{F677E668-F51D-B7AF-46B5-91FA81527FB0}"/>
          </ac:picMkLst>
        </pc:picChg>
        <pc:picChg chg="add mod">
          <ac:chgData name="B . N Dullewa it19112992" userId="S::it19112992@my.sliit.lk::443b8e41-084c-4d93-89c8-5b989453188e" providerId="AD" clId="Web-{4158AC5B-C180-6101-1A9B-51F9B654C0D1}" dt="2022-05-23T11:32:58.072" v="149" actId="1076"/>
          <ac:picMkLst>
            <pc:docMk/>
            <pc:sldMk cId="269969388" sldId="308"/>
            <ac:picMk id="5" creationId="{9773ECE7-026F-2A90-3A30-88EF3E81E7A3}"/>
          </ac:picMkLst>
        </pc:picChg>
      </pc:sldChg>
      <pc:sldChg chg="delSp del">
        <pc:chgData name="B . N Dullewa it19112992" userId="S::it19112992@my.sliit.lk::443b8e41-084c-4d93-89c8-5b989453188e" providerId="AD" clId="Web-{4158AC5B-C180-6101-1A9B-51F9B654C0D1}" dt="2022-05-23T11:09:46.068" v="3"/>
        <pc:sldMkLst>
          <pc:docMk/>
          <pc:sldMk cId="24740350" sldId="309"/>
        </pc:sldMkLst>
        <pc:spChg chg="del">
          <ac:chgData name="B . N Dullewa it19112992" userId="S::it19112992@my.sliit.lk::443b8e41-084c-4d93-89c8-5b989453188e" providerId="AD" clId="Web-{4158AC5B-C180-6101-1A9B-51F9B654C0D1}" dt="2022-05-23T11:09:20.255" v="1"/>
          <ac:spMkLst>
            <pc:docMk/>
            <pc:sldMk cId="24740350" sldId="309"/>
            <ac:spMk id="13" creationId="{06AA4171-958A-15B8-B90A-12137AEA2241}"/>
          </ac:spMkLst>
        </pc:spChg>
      </pc:sldChg>
      <pc:sldChg chg="del">
        <pc:chgData name="B . N Dullewa it19112992" userId="S::it19112992@my.sliit.lk::443b8e41-084c-4d93-89c8-5b989453188e" providerId="AD" clId="Web-{4158AC5B-C180-6101-1A9B-51F9B654C0D1}" dt="2022-05-23T11:37:32.875" v="161"/>
        <pc:sldMkLst>
          <pc:docMk/>
          <pc:sldMk cId="3553818908" sldId="310"/>
        </pc:sldMkLst>
      </pc:sldChg>
      <pc:sldChg chg="addSp delSp modSp add ord replId">
        <pc:chgData name="B . N Dullewa it19112992" userId="S::it19112992@my.sliit.lk::443b8e41-084c-4d93-89c8-5b989453188e" providerId="AD" clId="Web-{4158AC5B-C180-6101-1A9B-51F9B654C0D1}" dt="2022-05-23T11:11:15.524" v="24" actId="1076"/>
        <pc:sldMkLst>
          <pc:docMk/>
          <pc:sldMk cId="2165155930" sldId="311"/>
        </pc:sldMkLst>
        <pc:spChg chg="add mod">
          <ac:chgData name="B . N Dullewa it19112992" userId="S::it19112992@my.sliit.lk::443b8e41-084c-4d93-89c8-5b989453188e" providerId="AD" clId="Web-{4158AC5B-C180-6101-1A9B-51F9B654C0D1}" dt="2022-05-23T11:11:15.524" v="24" actId="1076"/>
          <ac:spMkLst>
            <pc:docMk/>
            <pc:sldMk cId="2165155930" sldId="311"/>
            <ac:spMk id="3" creationId="{74CB6FDD-4E38-F65F-1539-0544D7BD9240}"/>
          </ac:spMkLst>
        </pc:spChg>
        <pc:spChg chg="mod">
          <ac:chgData name="B . N Dullewa it19112992" userId="S::it19112992@my.sliit.lk::443b8e41-084c-4d93-89c8-5b989453188e" providerId="AD" clId="Web-{4158AC5B-C180-6101-1A9B-51F9B654C0D1}" dt="2022-05-23T11:10:14.178" v="11" actId="20577"/>
          <ac:spMkLst>
            <pc:docMk/>
            <pc:sldMk cId="2165155930" sldId="311"/>
            <ac:spMk id="19" creationId="{6205B4E6-68A4-2397-0BBC-B1C4921758F3}"/>
          </ac:spMkLst>
        </pc:spChg>
        <pc:spChg chg="add del mod">
          <ac:chgData name="B . N Dullewa it19112992" userId="S::it19112992@my.sliit.lk::443b8e41-084c-4d93-89c8-5b989453188e" providerId="AD" clId="Web-{4158AC5B-C180-6101-1A9B-51F9B654C0D1}" dt="2022-05-23T11:11:12.414" v="23"/>
          <ac:spMkLst>
            <pc:docMk/>
            <pc:sldMk cId="2165155930" sldId="311"/>
            <ac:spMk id="30" creationId="{3ECFFFA0-DEE7-0407-C550-FBD406F770A1}"/>
          </ac:spMkLst>
        </pc:spChg>
        <pc:picChg chg="add mod">
          <ac:chgData name="B . N Dullewa it19112992" userId="S::it19112992@my.sliit.lk::443b8e41-084c-4d93-89c8-5b989453188e" providerId="AD" clId="Web-{4158AC5B-C180-6101-1A9B-51F9B654C0D1}" dt="2022-05-23T11:10:29.851" v="15" actId="1076"/>
          <ac:picMkLst>
            <pc:docMk/>
            <pc:sldMk cId="2165155930" sldId="311"/>
            <ac:picMk id="2" creationId="{0704025C-C0E4-DB45-1765-777A80392653}"/>
          </ac:picMkLst>
        </pc:picChg>
        <pc:picChg chg="del">
          <ac:chgData name="B . N Dullewa it19112992" userId="S::it19112992@my.sliit.lk::443b8e41-084c-4d93-89c8-5b989453188e" providerId="AD" clId="Web-{4158AC5B-C180-6101-1A9B-51F9B654C0D1}" dt="2022-05-23T11:10:19.632" v="12"/>
          <ac:picMkLst>
            <pc:docMk/>
            <pc:sldMk cId="2165155930" sldId="311"/>
            <ac:picMk id="6" creationId="{1CD3F7D6-4798-649C-90A0-82C4B929301B}"/>
          </ac:picMkLst>
        </pc:picChg>
      </pc:sldChg>
      <pc:sldChg chg="addSp delSp modSp add ord replId">
        <pc:chgData name="B . N Dullewa it19112992" userId="S::it19112992@my.sliit.lk::443b8e41-084c-4d93-89c8-5b989453188e" providerId="AD" clId="Web-{4158AC5B-C180-6101-1A9B-51F9B654C0D1}" dt="2022-05-23T11:21:29.023" v="62" actId="1076"/>
        <pc:sldMkLst>
          <pc:docMk/>
          <pc:sldMk cId="2529569328" sldId="312"/>
        </pc:sldMkLst>
        <pc:spChg chg="mod">
          <ac:chgData name="B . N Dullewa it19112992" userId="S::it19112992@my.sliit.lk::443b8e41-084c-4d93-89c8-5b989453188e" providerId="AD" clId="Web-{4158AC5B-C180-6101-1A9B-51F9B654C0D1}" dt="2022-05-23T11:20:12.084" v="36" actId="20577"/>
          <ac:spMkLst>
            <pc:docMk/>
            <pc:sldMk cId="2529569328" sldId="312"/>
            <ac:spMk id="19" creationId="{6205B4E6-68A4-2397-0BBC-B1C4921758F3}"/>
          </ac:spMkLst>
        </pc:spChg>
        <pc:spChg chg="mod">
          <ac:chgData name="B . N Dullewa it19112992" userId="S::it19112992@my.sliit.lk::443b8e41-084c-4d93-89c8-5b989453188e" providerId="AD" clId="Web-{4158AC5B-C180-6101-1A9B-51F9B654C0D1}" dt="2022-05-23T11:20:49.335" v="55" actId="20577"/>
          <ac:spMkLst>
            <pc:docMk/>
            <pc:sldMk cId="2529569328" sldId="312"/>
            <ac:spMk id="29" creationId="{7084717E-DAF1-88D1-C74C-DBEAD1322808}"/>
          </ac:spMkLst>
        </pc:spChg>
        <pc:picChg chg="add del mod">
          <ac:chgData name="B . N Dullewa it19112992" userId="S::it19112992@my.sliit.lk::443b8e41-084c-4d93-89c8-5b989453188e" providerId="AD" clId="Web-{4158AC5B-C180-6101-1A9B-51F9B654C0D1}" dt="2022-05-23T11:16:20.906" v="30"/>
          <ac:picMkLst>
            <pc:docMk/>
            <pc:sldMk cId="2529569328" sldId="312"/>
            <ac:picMk id="2" creationId="{777AFC00-96A0-8698-D6C8-725A369B061C}"/>
          </ac:picMkLst>
        </pc:picChg>
        <pc:picChg chg="add del mod">
          <ac:chgData name="B . N Dullewa it19112992" userId="S::it19112992@my.sliit.lk::443b8e41-084c-4d93-89c8-5b989453188e" providerId="AD" clId="Web-{4158AC5B-C180-6101-1A9B-51F9B654C0D1}" dt="2022-05-23T11:18:37.972" v="33"/>
          <ac:picMkLst>
            <pc:docMk/>
            <pc:sldMk cId="2529569328" sldId="312"/>
            <ac:picMk id="3" creationId="{7C6DF76E-A254-851E-1994-FCF894A2BEE4}"/>
          </ac:picMkLst>
        </pc:picChg>
        <pc:picChg chg="add mod modCrop">
          <ac:chgData name="B . N Dullewa it19112992" userId="S::it19112992@my.sliit.lk::443b8e41-084c-4d93-89c8-5b989453188e" providerId="AD" clId="Web-{4158AC5B-C180-6101-1A9B-51F9B654C0D1}" dt="2022-05-23T11:21:29.023" v="62" actId="1076"/>
          <ac:picMkLst>
            <pc:docMk/>
            <pc:sldMk cId="2529569328" sldId="312"/>
            <ac:picMk id="4" creationId="{C1D071C2-B9B0-44B2-C322-ACCABC1D1CC2}"/>
          </ac:picMkLst>
        </pc:picChg>
        <pc:picChg chg="del">
          <ac:chgData name="B . N Dullewa it19112992" userId="S::it19112992@my.sliit.lk::443b8e41-084c-4d93-89c8-5b989453188e" providerId="AD" clId="Web-{4158AC5B-C180-6101-1A9B-51F9B654C0D1}" dt="2022-05-23T11:15:27.858" v="28"/>
          <ac:picMkLst>
            <pc:docMk/>
            <pc:sldMk cId="2529569328" sldId="312"/>
            <ac:picMk id="6" creationId="{1CD3F7D6-4798-649C-90A0-82C4B929301B}"/>
          </ac:picMkLst>
        </pc:picChg>
      </pc:sldChg>
      <pc:sldChg chg="addSp delSp modSp new ord">
        <pc:chgData name="B . N Dullewa it19112992" userId="S::it19112992@my.sliit.lk::443b8e41-084c-4d93-89c8-5b989453188e" providerId="AD" clId="Web-{4158AC5B-C180-6101-1A9B-51F9B654C0D1}" dt="2022-05-23T11:55:51.905" v="400" actId="20577"/>
        <pc:sldMkLst>
          <pc:docMk/>
          <pc:sldMk cId="112314407" sldId="313"/>
        </pc:sldMkLst>
        <pc:spChg chg="del">
          <ac:chgData name="B . N Dullewa it19112992" userId="S::it19112992@my.sliit.lk::443b8e41-084c-4d93-89c8-5b989453188e" providerId="AD" clId="Web-{4158AC5B-C180-6101-1A9B-51F9B654C0D1}" dt="2022-05-23T11:22:00.087" v="69"/>
          <ac:spMkLst>
            <pc:docMk/>
            <pc:sldMk cId="112314407" sldId="313"/>
            <ac:spMk id="2" creationId="{4EFAD9DF-CA42-7795-6AEB-DA11EBBC7F2B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9:48.490" v="384" actId="1076"/>
          <ac:spMkLst>
            <pc:docMk/>
            <pc:sldMk cId="112314407" sldId="313"/>
            <ac:spMk id="4" creationId="{47DAADE1-E715-E5D1-083B-7A000279B924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6:11.500" v="293" actId="1076"/>
          <ac:spMkLst>
            <pc:docMk/>
            <pc:sldMk cId="112314407" sldId="313"/>
            <ac:spMk id="6" creationId="{65EC02A7-CC21-B1C4-3F86-718BFEC5E492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9:54.427" v="385" actId="1076"/>
          <ac:spMkLst>
            <pc:docMk/>
            <pc:sldMk cId="112314407" sldId="313"/>
            <ac:spMk id="8" creationId="{692660D8-AC7E-4731-862F-334770C1FE97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31:39.304" v="125" actId="1076"/>
          <ac:spMkLst>
            <pc:docMk/>
            <pc:sldMk cId="112314407" sldId="313"/>
            <ac:spMk id="25" creationId="{A3C622F2-6130-0B3C-6685-459D05A0BF23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55:51.905" v="400" actId="20577"/>
          <ac:spMkLst>
            <pc:docMk/>
            <pc:sldMk cId="112314407" sldId="313"/>
            <ac:spMk id="26" creationId="{72C3917E-AD56-8038-CD41-8BC2392EC346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8:28.488" v="358" actId="14100"/>
          <ac:spMkLst>
            <pc:docMk/>
            <pc:sldMk cId="112314407" sldId="313"/>
            <ac:spMk id="27" creationId="{EA725811-273B-F66A-ADE8-BC0EABAFC72F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1:48:33.082" v="359" actId="1076"/>
          <ac:spMkLst>
            <pc:docMk/>
            <pc:sldMk cId="112314407" sldId="313"/>
            <ac:spMk id="29" creationId="{BF8315A5-BAB3-003D-DACC-32EC8D9E1B4E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39.872" v="288"/>
          <ac:spMkLst>
            <pc:docMk/>
            <pc:sldMk cId="112314407" sldId="313"/>
            <ac:spMk id="32" creationId="{DA8AE622-C233-EBE0-8C8B-F6AC2DD8817D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39.872" v="288"/>
          <ac:spMkLst>
            <pc:docMk/>
            <pc:sldMk cId="112314407" sldId="313"/>
            <ac:spMk id="33" creationId="{A4803244-36BE-404E-5E00-648AB941BD9F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39.872" v="288"/>
          <ac:spMkLst>
            <pc:docMk/>
            <pc:sldMk cId="112314407" sldId="313"/>
            <ac:spMk id="34" creationId="{CA58B579-9A8A-57BF-E382-94A40492EEF6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39.872" v="288"/>
          <ac:spMkLst>
            <pc:docMk/>
            <pc:sldMk cId="112314407" sldId="313"/>
            <ac:spMk id="35" creationId="{B08D9C68-BDD5-9C4C-B89F-CC31EA2DF0B6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39.872" v="288"/>
          <ac:spMkLst>
            <pc:docMk/>
            <pc:sldMk cId="112314407" sldId="313"/>
            <ac:spMk id="37" creationId="{1924F114-B9A2-01C5-626D-70BB1DE10B29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39.872" v="288"/>
          <ac:spMkLst>
            <pc:docMk/>
            <pc:sldMk cId="112314407" sldId="313"/>
            <ac:spMk id="38" creationId="{EEB53582-F2D6-DD53-CDDC-46380FDA8C46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5:39.872" v="288"/>
          <ac:spMkLst>
            <pc:docMk/>
            <pc:sldMk cId="112314407" sldId="313"/>
            <ac:spMk id="39" creationId="{27AFEDA2-346A-3F31-A2FA-3477A13BE167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9:28.130" v="382"/>
          <ac:spMkLst>
            <pc:docMk/>
            <pc:sldMk cId="112314407" sldId="313"/>
            <ac:spMk id="43" creationId="{650A78A0-0409-04A7-CE11-2B44F49CF0C4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9:28.130" v="382"/>
          <ac:spMkLst>
            <pc:docMk/>
            <pc:sldMk cId="112314407" sldId="313"/>
            <ac:spMk id="44" creationId="{881E0797-6928-1100-25F4-A8A566ED1854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9:28.130" v="382"/>
          <ac:spMkLst>
            <pc:docMk/>
            <pc:sldMk cId="112314407" sldId="313"/>
            <ac:spMk id="45" creationId="{20B3EF71-A97C-63E7-6D1A-CC18838B5BCA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9:28.130" v="382"/>
          <ac:spMkLst>
            <pc:docMk/>
            <pc:sldMk cId="112314407" sldId="313"/>
            <ac:spMk id="46" creationId="{7FA3BA7D-D34B-E645-0848-B7531A3F5F80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9:28.130" v="382"/>
          <ac:spMkLst>
            <pc:docMk/>
            <pc:sldMk cId="112314407" sldId="313"/>
            <ac:spMk id="48" creationId="{4DF70951-CA8A-861B-690F-2ED2D5ECCD59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9:28.130" v="382"/>
          <ac:spMkLst>
            <pc:docMk/>
            <pc:sldMk cId="112314407" sldId="313"/>
            <ac:spMk id="49" creationId="{86F8D25E-5217-DF1B-2306-6599D85667C1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9:28.130" v="382"/>
          <ac:spMkLst>
            <pc:docMk/>
            <pc:sldMk cId="112314407" sldId="313"/>
            <ac:spMk id="50" creationId="{DA309457-B4E6-A626-5AE0-F8BF26F681EC}"/>
          </ac:spMkLst>
        </pc:spChg>
        <pc:grpChg chg="add mod">
          <ac:chgData name="B . N Dullewa it19112992" userId="S::it19112992@my.sliit.lk::443b8e41-084c-4d93-89c8-5b989453188e" providerId="AD" clId="Web-{4158AC5B-C180-6101-1A9B-51F9B654C0D1}" dt="2022-05-23T11:46:11.531" v="294" actId="1076"/>
          <ac:grpSpMkLst>
            <pc:docMk/>
            <pc:sldMk cId="112314407" sldId="313"/>
            <ac:grpSpMk id="23" creationId="{2A6449F9-0411-FDF7-6099-5A0834E724D7}"/>
          </ac:grpSpMkLst>
        </pc:grpChg>
        <pc:grpChg chg="add del mod">
          <ac:chgData name="B . N Dullewa it19112992" userId="S::it19112992@my.sliit.lk::443b8e41-084c-4d93-89c8-5b989453188e" providerId="AD" clId="Web-{4158AC5B-C180-6101-1A9B-51F9B654C0D1}" dt="2022-05-23T11:47:31.830" v="349"/>
          <ac:grpSpMkLst>
            <pc:docMk/>
            <pc:sldMk cId="112314407" sldId="313"/>
            <ac:grpSpMk id="28" creationId="{1367FD6B-1F63-325A-CFD0-E2213DBB0CBA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5:39.872" v="288"/>
          <ac:grpSpMkLst>
            <pc:docMk/>
            <pc:sldMk cId="112314407" sldId="313"/>
            <ac:grpSpMk id="30" creationId="{62C67FFD-F9F1-BFC2-74D3-C753BE4EB934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5:39.872" v="288"/>
          <ac:grpSpMkLst>
            <pc:docMk/>
            <pc:sldMk cId="112314407" sldId="313"/>
            <ac:grpSpMk id="31" creationId="{C5F94357-6B3E-57DC-B432-84548B410E9B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5:39.872" v="288"/>
          <ac:grpSpMkLst>
            <pc:docMk/>
            <pc:sldMk cId="112314407" sldId="313"/>
            <ac:grpSpMk id="36" creationId="{9C670926-8725-E6A7-7F9B-0C75365E958C}"/>
          </ac:grpSpMkLst>
        </pc:grpChg>
        <pc:grpChg chg="add mod">
          <ac:chgData name="B . N Dullewa it19112992" userId="S::it19112992@my.sliit.lk::443b8e41-084c-4d93-89c8-5b989453188e" providerId="AD" clId="Web-{4158AC5B-C180-6101-1A9B-51F9B654C0D1}" dt="2022-05-23T11:49:37.208" v="383" actId="1076"/>
          <ac:grpSpMkLst>
            <pc:docMk/>
            <pc:sldMk cId="112314407" sldId="313"/>
            <ac:grpSpMk id="40" creationId="{0D6D573E-1DE9-5747-A970-6A369FD16336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9:28.130" v="382"/>
          <ac:grpSpMkLst>
            <pc:docMk/>
            <pc:sldMk cId="112314407" sldId="313"/>
            <ac:grpSpMk id="41" creationId="{94B5C7E0-8921-BA05-5806-DA6C612699AA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9:28.130" v="382"/>
          <ac:grpSpMkLst>
            <pc:docMk/>
            <pc:sldMk cId="112314407" sldId="313"/>
            <ac:grpSpMk id="42" creationId="{98B7CBE7-1C90-AA77-E0E5-BE1573FD1D7A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9:28.130" v="382"/>
          <ac:grpSpMkLst>
            <pc:docMk/>
            <pc:sldMk cId="112314407" sldId="313"/>
            <ac:grpSpMk id="47" creationId="{1163A8EB-C510-7732-4906-20341BE04CD3}"/>
          </ac:grpSpMkLst>
        </pc:grpChg>
      </pc:sldChg>
      <pc:sldChg chg="addSp delSp modSp add ord replId">
        <pc:chgData name="B . N Dullewa it19112992" userId="S::it19112992@my.sliit.lk::443b8e41-084c-4d93-89c8-5b989453188e" providerId="AD" clId="Web-{4158AC5B-C180-6101-1A9B-51F9B654C0D1}" dt="2022-05-23T11:31:34.257" v="124" actId="1076"/>
        <pc:sldMkLst>
          <pc:docMk/>
          <pc:sldMk cId="452253999" sldId="314"/>
        </pc:sldMkLst>
        <pc:spChg chg="add mod">
          <ac:chgData name="B . N Dullewa it19112992" userId="S::it19112992@my.sliit.lk::443b8e41-084c-4d93-89c8-5b989453188e" providerId="AD" clId="Web-{4158AC5B-C180-6101-1A9B-51F9B654C0D1}" dt="2022-05-23T11:31:34.257" v="124" actId="1076"/>
          <ac:spMkLst>
            <pc:docMk/>
            <pc:sldMk cId="452253999" sldId="314"/>
            <ac:spMk id="2" creationId="{7D331BF4-F223-63C5-7612-B7B5608D1BA0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1:25.351" v="121"/>
          <ac:spMkLst>
            <pc:docMk/>
            <pc:sldMk cId="452253999" sldId="314"/>
            <ac:spMk id="25" creationId="{E7AFD4E1-C69F-DFBE-5110-1227F2EB13F9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1:28.413" v="122"/>
          <ac:spMkLst>
            <pc:docMk/>
            <pc:sldMk cId="452253999" sldId="314"/>
            <ac:spMk id="27" creationId="{855E0D0D-F8D2-BB33-F962-F1388B314571}"/>
          </ac:spMkLst>
        </pc:spChg>
        <pc:spChg chg="mod">
          <ac:chgData name="B . N Dullewa it19112992" userId="S::it19112992@my.sliit.lk::443b8e41-084c-4d93-89c8-5b989453188e" providerId="AD" clId="Web-{4158AC5B-C180-6101-1A9B-51F9B654C0D1}" dt="2022-05-23T11:30:01.395" v="116" actId="14100"/>
          <ac:spMkLst>
            <pc:docMk/>
            <pc:sldMk cId="452253999" sldId="314"/>
            <ac:spMk id="832" creationId="{00000000-0000-0000-0000-000000000000}"/>
          </ac:spMkLst>
        </pc:spChg>
      </pc:sldChg>
      <pc:sldChg chg="new del">
        <pc:chgData name="B . N Dullewa it19112992" userId="S::it19112992@my.sliit.lk::443b8e41-084c-4d93-89c8-5b989453188e" providerId="AD" clId="Web-{4158AC5B-C180-6101-1A9B-51F9B654C0D1}" dt="2022-05-23T11:24:38.294" v="88"/>
        <pc:sldMkLst>
          <pc:docMk/>
          <pc:sldMk cId="577403158" sldId="314"/>
        </pc:sldMkLst>
      </pc:sldChg>
      <pc:sldChg chg="addSp delSp modSp add ord replId">
        <pc:chgData name="B . N Dullewa it19112992" userId="S::it19112992@my.sliit.lk::443b8e41-084c-4d93-89c8-5b989453188e" providerId="AD" clId="Web-{4158AC5B-C180-6101-1A9B-51F9B654C0D1}" dt="2022-05-23T11:33:16.228" v="160" actId="1076"/>
        <pc:sldMkLst>
          <pc:docMk/>
          <pc:sldMk cId="3484768265" sldId="315"/>
        </pc:sldMkLst>
        <pc:spChg chg="add mod">
          <ac:chgData name="B . N Dullewa it19112992" userId="S::it19112992@my.sliit.lk::443b8e41-084c-4d93-89c8-5b989453188e" providerId="AD" clId="Web-{4158AC5B-C180-6101-1A9B-51F9B654C0D1}" dt="2022-05-23T11:31:48.820" v="129" actId="1076"/>
          <ac:spMkLst>
            <pc:docMk/>
            <pc:sldMk cId="3484768265" sldId="315"/>
            <ac:spMk id="2" creationId="{AF64BFB5-FB3A-A5F5-C19B-BC887F4ACED2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1:44.132" v="127"/>
          <ac:spMkLst>
            <pc:docMk/>
            <pc:sldMk cId="3484768265" sldId="315"/>
            <ac:spMk id="25" creationId="{E7AFD4E1-C69F-DFBE-5110-1227F2EB13F9}"/>
          </ac:spMkLst>
        </pc:spChg>
        <pc:spChg chg="del">
          <ac:chgData name="B . N Dullewa it19112992" userId="S::it19112992@my.sliit.lk::443b8e41-084c-4d93-89c8-5b989453188e" providerId="AD" clId="Web-{4158AC5B-C180-6101-1A9B-51F9B654C0D1}" dt="2022-05-23T11:31:42.820" v="126"/>
          <ac:spMkLst>
            <pc:docMk/>
            <pc:sldMk cId="3484768265" sldId="315"/>
            <ac:spMk id="27" creationId="{855E0D0D-F8D2-BB33-F962-F1388B314571}"/>
          </ac:spMkLst>
        </pc:spChg>
        <pc:spChg chg="mod">
          <ac:chgData name="B . N Dullewa it19112992" userId="S::it19112992@my.sliit.lk::443b8e41-084c-4d93-89c8-5b989453188e" providerId="AD" clId="Web-{4158AC5B-C180-6101-1A9B-51F9B654C0D1}" dt="2022-05-23T11:32:25.415" v="135" actId="1076"/>
          <ac:spMkLst>
            <pc:docMk/>
            <pc:sldMk cId="3484768265" sldId="315"/>
            <ac:spMk id="824" creationId="{00000000-0000-0000-0000-000000000000}"/>
          </ac:spMkLst>
        </pc:spChg>
        <pc:picChg chg="add mod">
          <ac:chgData name="B . N Dullewa it19112992" userId="S::it19112992@my.sliit.lk::443b8e41-084c-4d93-89c8-5b989453188e" providerId="AD" clId="Web-{4158AC5B-C180-6101-1A9B-51F9B654C0D1}" dt="2022-05-23T11:32:28.165" v="137" actId="1076"/>
          <ac:picMkLst>
            <pc:docMk/>
            <pc:sldMk cId="3484768265" sldId="315"/>
            <ac:picMk id="3" creationId="{E08D7FCD-8F27-DBA6-F876-974A0515FE75}"/>
          </ac:picMkLst>
        </pc:picChg>
        <pc:picChg chg="del">
          <ac:chgData name="B . N Dullewa it19112992" userId="S::it19112992@my.sliit.lk::443b8e41-084c-4d93-89c8-5b989453188e" providerId="AD" clId="Web-{4158AC5B-C180-6101-1A9B-51F9B654C0D1}" dt="2022-05-23T11:31:13.194" v="119"/>
          <ac:picMkLst>
            <pc:docMk/>
            <pc:sldMk cId="3484768265" sldId="315"/>
            <ac:picMk id="4" creationId="{049CFC3B-34EF-7644-6A48-3078429CCF4F}"/>
          </ac:picMkLst>
        </pc:picChg>
        <pc:picChg chg="add mod">
          <ac:chgData name="B . N Dullewa it19112992" userId="S::it19112992@my.sliit.lk::443b8e41-084c-4d93-89c8-5b989453188e" providerId="AD" clId="Web-{4158AC5B-C180-6101-1A9B-51F9B654C0D1}" dt="2022-05-23T11:33:16.213" v="158" actId="1076"/>
          <ac:picMkLst>
            <pc:docMk/>
            <pc:sldMk cId="3484768265" sldId="315"/>
            <ac:picMk id="5" creationId="{5CF1B7E2-30AD-CF80-85C5-5AD2EA79CA19}"/>
          </ac:picMkLst>
        </pc:picChg>
        <pc:picChg chg="add mod">
          <ac:chgData name="B . N Dullewa it19112992" userId="S::it19112992@my.sliit.lk::443b8e41-084c-4d93-89c8-5b989453188e" providerId="AD" clId="Web-{4158AC5B-C180-6101-1A9B-51F9B654C0D1}" dt="2022-05-23T11:33:16.213" v="159" actId="1076"/>
          <ac:picMkLst>
            <pc:docMk/>
            <pc:sldMk cId="3484768265" sldId="315"/>
            <ac:picMk id="6" creationId="{D0BEB963-4E0C-0329-25F5-3161AF256B57}"/>
          </ac:picMkLst>
        </pc:picChg>
        <pc:picChg chg="add mod">
          <ac:chgData name="B . N Dullewa it19112992" userId="S::it19112992@my.sliit.lk::443b8e41-084c-4d93-89c8-5b989453188e" providerId="AD" clId="Web-{4158AC5B-C180-6101-1A9B-51F9B654C0D1}" dt="2022-05-23T11:33:16.228" v="160" actId="1076"/>
          <ac:picMkLst>
            <pc:docMk/>
            <pc:sldMk cId="3484768265" sldId="315"/>
            <ac:picMk id="7" creationId="{CE4AD6BB-B1FE-77E9-9A3F-6C300A14DC5A}"/>
          </ac:picMkLst>
        </pc:picChg>
      </pc:sldChg>
      <pc:sldChg chg="addSp modSp add ord replId">
        <pc:chgData name="B . N Dullewa it19112992" userId="S::it19112992@my.sliit.lk::443b8e41-084c-4d93-89c8-5b989453188e" providerId="AD" clId="Web-{4158AC5B-C180-6101-1A9B-51F9B654C0D1}" dt="2022-05-23T11:43:22.322" v="265" actId="1076"/>
        <pc:sldMkLst>
          <pc:docMk/>
          <pc:sldMk cId="4186153491" sldId="316"/>
        </pc:sldMkLst>
        <pc:spChg chg="mod">
          <ac:chgData name="B . N Dullewa it19112992" userId="S::it19112992@my.sliit.lk::443b8e41-084c-4d93-89c8-5b989453188e" providerId="AD" clId="Web-{4158AC5B-C180-6101-1A9B-51F9B654C0D1}" dt="2022-05-23T11:43:10.165" v="259" actId="1076"/>
          <ac:spMkLst>
            <pc:docMk/>
            <pc:sldMk cId="4186153491" sldId="316"/>
            <ac:spMk id="21" creationId="{5A0B93E5-2A31-BFE5-42B3-93529FA1DC90}"/>
          </ac:spMkLst>
        </pc:spChg>
        <pc:grpChg chg="add mod">
          <ac:chgData name="B . N Dullewa it19112992" userId="S::it19112992@my.sliit.lk::443b8e41-084c-4d93-89c8-5b989453188e" providerId="AD" clId="Web-{4158AC5B-C180-6101-1A9B-51F9B654C0D1}" dt="2022-05-23T11:43:22.290" v="262" actId="1076"/>
          <ac:grpSpMkLst>
            <pc:docMk/>
            <pc:sldMk cId="4186153491" sldId="316"/>
            <ac:grpSpMk id="2" creationId="{2A8CE06A-A2B4-4D0E-DF92-EF09FF52A27F}"/>
          </ac:grpSpMkLst>
        </pc:grpChg>
        <pc:grpChg chg="add mod">
          <ac:chgData name="B . N Dullewa it19112992" userId="S::it19112992@my.sliit.lk::443b8e41-084c-4d93-89c8-5b989453188e" providerId="AD" clId="Web-{4158AC5B-C180-6101-1A9B-51F9B654C0D1}" dt="2022-05-23T11:43:22.306" v="263" actId="1076"/>
          <ac:grpSpMkLst>
            <pc:docMk/>
            <pc:sldMk cId="4186153491" sldId="316"/>
            <ac:grpSpMk id="9" creationId="{CB5C2DEF-29D3-716E-78BF-0EBCFFEE3377}"/>
          </ac:grpSpMkLst>
        </pc:grpChg>
        <pc:grpChg chg="add mod">
          <ac:chgData name="B . N Dullewa it19112992" userId="S::it19112992@my.sliit.lk::443b8e41-084c-4d93-89c8-5b989453188e" providerId="AD" clId="Web-{4158AC5B-C180-6101-1A9B-51F9B654C0D1}" dt="2022-05-23T11:43:22.322" v="264" actId="1076"/>
          <ac:grpSpMkLst>
            <pc:docMk/>
            <pc:sldMk cId="4186153491" sldId="316"/>
            <ac:grpSpMk id="17" creationId="{EA04225D-7563-1FFC-8806-13A92875513D}"/>
          </ac:grpSpMkLst>
        </pc:grpChg>
        <pc:grpChg chg="add mod">
          <ac:chgData name="B . N Dullewa it19112992" userId="S::it19112992@my.sliit.lk::443b8e41-084c-4d93-89c8-5b989453188e" providerId="AD" clId="Web-{4158AC5B-C180-6101-1A9B-51F9B654C0D1}" dt="2022-05-23T11:43:22.322" v="265" actId="1076"/>
          <ac:grpSpMkLst>
            <pc:docMk/>
            <pc:sldMk cId="4186153491" sldId="316"/>
            <ac:grpSpMk id="22" creationId="{08D99E1E-A46D-F791-71B3-2A4CE72869AC}"/>
          </ac:grpSpMkLst>
        </pc:grpChg>
      </pc:sldChg>
      <pc:sldChg chg="addSp modSp add ord replId">
        <pc:chgData name="B . N Dullewa it19112992" userId="S::it19112992@my.sliit.lk::443b8e41-084c-4d93-89c8-5b989453188e" providerId="AD" clId="Web-{4158AC5B-C180-6101-1A9B-51F9B654C0D1}" dt="2022-05-23T11:41:45.335" v="229" actId="1076"/>
        <pc:sldMkLst>
          <pc:docMk/>
          <pc:sldMk cId="604161811" sldId="317"/>
        </pc:sldMkLst>
        <pc:grpChg chg="add mod">
          <ac:chgData name="B . N Dullewa it19112992" userId="S::it19112992@my.sliit.lk::443b8e41-084c-4d93-89c8-5b989453188e" providerId="AD" clId="Web-{4158AC5B-C180-6101-1A9B-51F9B654C0D1}" dt="2022-05-23T11:41:45.304" v="226" actId="1076"/>
          <ac:grpSpMkLst>
            <pc:docMk/>
            <pc:sldMk cId="604161811" sldId="317"/>
            <ac:grpSpMk id="2" creationId="{DEE0B415-9898-AD2C-56C8-20E0BE632EAA}"/>
          </ac:grpSpMkLst>
        </pc:grpChg>
        <pc:grpChg chg="add mod">
          <ac:chgData name="B . N Dullewa it19112992" userId="S::it19112992@my.sliit.lk::443b8e41-084c-4d93-89c8-5b989453188e" providerId="AD" clId="Web-{4158AC5B-C180-6101-1A9B-51F9B654C0D1}" dt="2022-05-23T11:41:45.319" v="227" actId="1076"/>
          <ac:grpSpMkLst>
            <pc:docMk/>
            <pc:sldMk cId="604161811" sldId="317"/>
            <ac:grpSpMk id="10" creationId="{FB07EF7C-ABEA-8FB8-17BC-5EADA1BF8F45}"/>
          </ac:grpSpMkLst>
        </pc:grpChg>
        <pc:grpChg chg="add mod">
          <ac:chgData name="B . N Dullewa it19112992" userId="S::it19112992@my.sliit.lk::443b8e41-084c-4d93-89c8-5b989453188e" providerId="AD" clId="Web-{4158AC5B-C180-6101-1A9B-51F9B654C0D1}" dt="2022-05-23T11:41:45.319" v="228" actId="1076"/>
          <ac:grpSpMkLst>
            <pc:docMk/>
            <pc:sldMk cId="604161811" sldId="317"/>
            <ac:grpSpMk id="18" creationId="{7D3560C5-9623-8953-3977-5CB6048B83E2}"/>
          </ac:grpSpMkLst>
        </pc:grpChg>
        <pc:grpChg chg="add mod">
          <ac:chgData name="B . N Dullewa it19112992" userId="S::it19112992@my.sliit.lk::443b8e41-084c-4d93-89c8-5b989453188e" providerId="AD" clId="Web-{4158AC5B-C180-6101-1A9B-51F9B654C0D1}" dt="2022-05-23T11:41:45.335" v="229" actId="1076"/>
          <ac:grpSpMkLst>
            <pc:docMk/>
            <pc:sldMk cId="604161811" sldId="317"/>
            <ac:grpSpMk id="26" creationId="{9CDB82CF-AA56-AF65-EE68-A262EC08CD2D}"/>
          </ac:grpSpMkLst>
        </pc:grpChg>
      </pc:sldChg>
      <pc:sldChg chg="addSp modSp add ord replId">
        <pc:chgData name="B . N Dullewa it19112992" userId="S::it19112992@my.sliit.lk::443b8e41-084c-4d93-89c8-5b989453188e" providerId="AD" clId="Web-{4158AC5B-C180-6101-1A9B-51F9B654C0D1}" dt="2022-05-23T11:41:09.943" v="217" actId="1076"/>
        <pc:sldMkLst>
          <pc:docMk/>
          <pc:sldMk cId="4125796032" sldId="318"/>
        </pc:sldMkLst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7" creationId="{0E10F0E3-9040-9C0A-496A-3D7BE9D91462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8" creationId="{2C5D9C39-1E08-8106-9333-ADFD395F8C37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9" creationId="{964F69A4-978F-7086-0567-7C26CBDB289A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10" creationId="{AA492133-5B43-DC1C-522F-C00DC150AC35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11" creationId="{51B52BBA-1C09-A2C4-4D7E-EC599090847F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12" creationId="{0C81FF98-B5F2-ABA2-D0A1-B1ED6F1B576F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13" creationId="{75B1B9D5-EFDD-E4D4-6F6D-168F92E949B0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14" creationId="{05E80566-5370-525F-D357-D2F23B19D31E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15" creationId="{5D70CECC-1585-2407-D87E-718A72EA2C27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16" creationId="{2CA997D7-CE3B-A9BC-7709-1C94B83D68F8}"/>
          </ac:spMkLst>
        </pc:spChg>
        <pc:spChg chg="add">
          <ac:chgData name="B . N Dullewa it19112992" userId="S::it19112992@my.sliit.lk::443b8e41-084c-4d93-89c8-5b989453188e" providerId="AD" clId="Web-{4158AC5B-C180-6101-1A9B-51F9B654C0D1}" dt="2022-05-23T11:41:06.146" v="216"/>
          <ac:spMkLst>
            <pc:docMk/>
            <pc:sldMk cId="4125796032" sldId="318"/>
            <ac:spMk id="17" creationId="{79FB4C1B-7AC8-DC0B-81B1-AB7783EBB351}"/>
          </ac:spMkLst>
        </pc:spChg>
        <pc:grpChg chg="add mod">
          <ac:chgData name="B . N Dullewa it19112992" userId="S::it19112992@my.sliit.lk::443b8e41-084c-4d93-89c8-5b989453188e" providerId="AD" clId="Web-{4158AC5B-C180-6101-1A9B-51F9B654C0D1}" dt="2022-05-23T11:41:09.943" v="217" actId="1076"/>
          <ac:grpSpMkLst>
            <pc:docMk/>
            <pc:sldMk cId="4125796032" sldId="318"/>
            <ac:grpSpMk id="3" creationId="{D0EBA970-C586-4565-9C3A-9EDC708BF2D6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1:06.146" v="216"/>
          <ac:grpSpMkLst>
            <pc:docMk/>
            <pc:sldMk cId="4125796032" sldId="318"/>
            <ac:grpSpMk id="5" creationId="{E8A60D2E-D73E-40C6-E447-488531E6EE90}"/>
          </ac:grpSpMkLst>
        </pc:grpChg>
        <pc:grpChg chg="add">
          <ac:chgData name="B . N Dullewa it19112992" userId="S::it19112992@my.sliit.lk::443b8e41-084c-4d93-89c8-5b989453188e" providerId="AD" clId="Web-{4158AC5B-C180-6101-1A9B-51F9B654C0D1}" dt="2022-05-23T11:41:06.146" v="216"/>
          <ac:grpSpMkLst>
            <pc:docMk/>
            <pc:sldMk cId="4125796032" sldId="318"/>
            <ac:grpSpMk id="6" creationId="{96D52536-BBEE-1967-156E-828A245325D5}"/>
          </ac:grpSpMkLst>
        </pc:grpChg>
        <pc:cxnChg chg="add">
          <ac:chgData name="B . N Dullewa it19112992" userId="S::it19112992@my.sliit.lk::443b8e41-084c-4d93-89c8-5b989453188e" providerId="AD" clId="Web-{4158AC5B-C180-6101-1A9B-51F9B654C0D1}" dt="2022-05-23T11:41:06.146" v="216"/>
          <ac:cxnSpMkLst>
            <pc:docMk/>
            <pc:sldMk cId="4125796032" sldId="318"/>
            <ac:cxnSpMk id="4" creationId="{90248193-9332-C8F3-1B70-1E5587BA9FC3}"/>
          </ac:cxnSpMkLst>
        </pc:cxnChg>
      </pc:sldChg>
      <pc:sldChg chg="add del replId">
        <pc:chgData name="B . N Dullewa it19112992" userId="S::it19112992@my.sliit.lk::443b8e41-084c-4d93-89c8-5b989453188e" providerId="AD" clId="Web-{4158AC5B-C180-6101-1A9B-51F9B654C0D1}" dt="2022-05-23T11:40:20.005" v="207"/>
        <pc:sldMkLst>
          <pc:docMk/>
          <pc:sldMk cId="1221397370" sldId="319"/>
        </pc:sldMkLst>
      </pc:sldChg>
      <pc:sldChg chg="add replId">
        <pc:chgData name="B . N Dullewa it19112992" userId="S::it19112992@my.sliit.lk::443b8e41-084c-4d93-89c8-5b989453188e" providerId="AD" clId="Web-{4158AC5B-C180-6101-1A9B-51F9B654C0D1}" dt="2022-05-23T11:43:36.853" v="266"/>
        <pc:sldMkLst>
          <pc:docMk/>
          <pc:sldMk cId="1617571151" sldId="319"/>
        </pc:sldMkLst>
      </pc:sldChg>
      <pc:sldChg chg="add replId">
        <pc:chgData name="B . N Dullewa it19112992" userId="S::it19112992@my.sliit.lk::443b8e41-084c-4d93-89c8-5b989453188e" providerId="AD" clId="Web-{4158AC5B-C180-6101-1A9B-51F9B654C0D1}" dt="2022-05-23T11:43:36.947" v="267"/>
        <pc:sldMkLst>
          <pc:docMk/>
          <pc:sldMk cId="572834422" sldId="320"/>
        </pc:sldMkLst>
      </pc:sldChg>
      <pc:sldChg chg="add replId">
        <pc:chgData name="B . N Dullewa it19112992" userId="S::it19112992@my.sliit.lk::443b8e41-084c-4d93-89c8-5b989453188e" providerId="AD" clId="Web-{4158AC5B-C180-6101-1A9B-51F9B654C0D1}" dt="2022-05-23T11:43:37.025" v="268"/>
        <pc:sldMkLst>
          <pc:docMk/>
          <pc:sldMk cId="2544083742" sldId="321"/>
        </pc:sldMkLst>
      </pc:sldChg>
      <pc:sldChg chg="add replId">
        <pc:chgData name="B . N Dullewa it19112992" userId="S::it19112992@my.sliit.lk::443b8e41-084c-4d93-89c8-5b989453188e" providerId="AD" clId="Web-{4158AC5B-C180-6101-1A9B-51F9B654C0D1}" dt="2022-05-23T11:43:37.088" v="269"/>
        <pc:sldMkLst>
          <pc:docMk/>
          <pc:sldMk cId="1147771675" sldId="322"/>
        </pc:sldMkLst>
      </pc:sldChg>
      <pc:sldChg chg="add replId">
        <pc:chgData name="B . N Dullewa it19112992" userId="S::it19112992@my.sliit.lk::443b8e41-084c-4d93-89c8-5b989453188e" providerId="AD" clId="Web-{4158AC5B-C180-6101-1A9B-51F9B654C0D1}" dt="2022-05-23T11:43:40.510" v="270"/>
        <pc:sldMkLst>
          <pc:docMk/>
          <pc:sldMk cId="2976791817" sldId="323"/>
        </pc:sldMkLst>
      </pc:sldChg>
      <pc:sldChg chg="add replId">
        <pc:chgData name="B . N Dullewa it19112992" userId="S::it19112992@my.sliit.lk::443b8e41-084c-4d93-89c8-5b989453188e" providerId="AD" clId="Web-{4158AC5B-C180-6101-1A9B-51F9B654C0D1}" dt="2022-05-23T11:43:40.603" v="271"/>
        <pc:sldMkLst>
          <pc:docMk/>
          <pc:sldMk cId="2708548059" sldId="324"/>
        </pc:sldMkLst>
      </pc:sldChg>
      <pc:sldChg chg="add replId">
        <pc:chgData name="B . N Dullewa it19112992" userId="S::it19112992@my.sliit.lk::443b8e41-084c-4d93-89c8-5b989453188e" providerId="AD" clId="Web-{4158AC5B-C180-6101-1A9B-51F9B654C0D1}" dt="2022-05-23T11:43:40.682" v="272"/>
        <pc:sldMkLst>
          <pc:docMk/>
          <pc:sldMk cId="3819656889" sldId="325"/>
        </pc:sldMkLst>
      </pc:sldChg>
      <pc:sldChg chg="add replId">
        <pc:chgData name="B . N Dullewa it19112992" userId="S::it19112992@my.sliit.lk::443b8e41-084c-4d93-89c8-5b989453188e" providerId="AD" clId="Web-{4158AC5B-C180-6101-1A9B-51F9B654C0D1}" dt="2022-05-23T11:43:40.744" v="273"/>
        <pc:sldMkLst>
          <pc:docMk/>
          <pc:sldMk cId="3966507023" sldId="326"/>
        </pc:sldMkLst>
      </pc:sldChg>
      <pc:sldChg chg="addSp delSp modSp add replId">
        <pc:chgData name="B . N Dullewa it19112992" userId="S::it19112992@my.sliit.lk::443b8e41-084c-4d93-89c8-5b989453188e" providerId="AD" clId="Web-{4158AC5B-C180-6101-1A9B-51F9B654C0D1}" dt="2022-05-23T12:24:19.735" v="428" actId="1076"/>
        <pc:sldMkLst>
          <pc:docMk/>
          <pc:sldMk cId="2180828128" sldId="327"/>
        </pc:sldMkLst>
        <pc:spChg chg="add mod">
          <ac:chgData name="B . N Dullewa it19112992" userId="S::it19112992@my.sliit.lk::443b8e41-084c-4d93-89c8-5b989453188e" providerId="AD" clId="Web-{4158AC5B-C180-6101-1A9B-51F9B654C0D1}" dt="2022-05-23T12:24:19.735" v="427" actId="1076"/>
          <ac:spMkLst>
            <pc:docMk/>
            <pc:sldMk cId="2180828128" sldId="327"/>
            <ac:spMk id="3" creationId="{D1F9834A-51BB-AADF-EC64-C772B921426B}"/>
          </ac:spMkLst>
        </pc:spChg>
        <pc:spChg chg="add mod">
          <ac:chgData name="B . N Dullewa it19112992" userId="S::it19112992@my.sliit.lk::443b8e41-084c-4d93-89c8-5b989453188e" providerId="AD" clId="Web-{4158AC5B-C180-6101-1A9B-51F9B654C0D1}" dt="2022-05-23T12:24:19.735" v="428" actId="1076"/>
          <ac:spMkLst>
            <pc:docMk/>
            <pc:sldMk cId="2180828128" sldId="327"/>
            <ac:spMk id="30" creationId="{936822D5-F56B-20E8-3EAE-4446D629BC83}"/>
          </ac:spMkLst>
        </pc:spChg>
        <pc:spChg chg="mod">
          <ac:chgData name="B . N Dullewa it19112992" userId="S::it19112992@my.sliit.lk::443b8e41-084c-4d93-89c8-5b989453188e" providerId="AD" clId="Web-{4158AC5B-C180-6101-1A9B-51F9B654C0D1}" dt="2022-05-23T12:20:36.650" v="413" actId="1076"/>
          <ac:spMkLst>
            <pc:docMk/>
            <pc:sldMk cId="2180828128" sldId="327"/>
            <ac:spMk id="851" creationId="{00000000-0000-0000-0000-000000000000}"/>
          </ac:spMkLst>
        </pc:spChg>
        <pc:grpChg chg="del">
          <ac:chgData name="B . N Dullewa it19112992" userId="S::it19112992@my.sliit.lk::443b8e41-084c-4d93-89c8-5b989453188e" providerId="AD" clId="Web-{4158AC5B-C180-6101-1A9B-51F9B654C0D1}" dt="2022-05-23T12:20:45.323" v="417"/>
          <ac:grpSpMkLst>
            <pc:docMk/>
            <pc:sldMk cId="2180828128" sldId="327"/>
            <ac:grpSpMk id="2" creationId="{2A8CE06A-A2B4-4D0E-DF92-EF09FF52A27F}"/>
          </ac:grpSpMkLst>
        </pc:grpChg>
        <pc:grpChg chg="del">
          <ac:chgData name="B . N Dullewa it19112992" userId="S::it19112992@my.sliit.lk::443b8e41-084c-4d93-89c8-5b989453188e" providerId="AD" clId="Web-{4158AC5B-C180-6101-1A9B-51F9B654C0D1}" dt="2022-05-23T12:20:45.323" v="416"/>
          <ac:grpSpMkLst>
            <pc:docMk/>
            <pc:sldMk cId="2180828128" sldId="327"/>
            <ac:grpSpMk id="9" creationId="{CB5C2DEF-29D3-716E-78BF-0EBCFFEE3377}"/>
          </ac:grpSpMkLst>
        </pc:grpChg>
        <pc:grpChg chg="del">
          <ac:chgData name="B . N Dullewa it19112992" userId="S::it19112992@my.sliit.lk::443b8e41-084c-4d93-89c8-5b989453188e" providerId="AD" clId="Web-{4158AC5B-C180-6101-1A9B-51F9B654C0D1}" dt="2022-05-23T12:20:45.323" v="415"/>
          <ac:grpSpMkLst>
            <pc:docMk/>
            <pc:sldMk cId="2180828128" sldId="327"/>
            <ac:grpSpMk id="17" creationId="{EA04225D-7563-1FFC-8806-13A92875513D}"/>
          </ac:grpSpMkLst>
        </pc:grpChg>
        <pc:grpChg chg="del">
          <ac:chgData name="B . N Dullewa it19112992" userId="S::it19112992@my.sliit.lk::443b8e41-084c-4d93-89c8-5b989453188e" providerId="AD" clId="Web-{4158AC5B-C180-6101-1A9B-51F9B654C0D1}" dt="2022-05-23T12:20:45.323" v="414"/>
          <ac:grpSpMkLst>
            <pc:docMk/>
            <pc:sldMk cId="2180828128" sldId="327"/>
            <ac:grpSpMk id="22" creationId="{08D99E1E-A46D-F791-71B3-2A4CE72869AC}"/>
          </ac:grpSpMkLst>
        </pc:grpChg>
        <pc:cxnChg chg="mod">
          <ac:chgData name="B . N Dullewa it19112992" userId="S::it19112992@my.sliit.lk::443b8e41-084c-4d93-89c8-5b989453188e" providerId="AD" clId="Web-{4158AC5B-C180-6101-1A9B-51F9B654C0D1}" dt="2022-05-23T12:20:45.323" v="417"/>
          <ac:cxnSpMkLst>
            <pc:docMk/>
            <pc:sldMk cId="2180828128" sldId="327"/>
            <ac:cxnSpMk id="7" creationId="{27169F95-0A89-1DB4-4823-3F2882D2E1DA}"/>
          </ac:cxnSpMkLst>
        </pc:cxnChg>
      </pc:sldChg>
    </pc:docChg>
  </pc:docChgLst>
  <pc:docChgLst>
    <pc:chgData name="B . N Dullewa it19112992" userId="443b8e41-084c-4d93-89c8-5b989453188e" providerId="ADAL" clId="{22C14A68-FA63-4709-A826-8760212A8C16}"/>
    <pc:docChg chg="undo custSel addSld delSld modSld sldOrd">
      <pc:chgData name="B . N Dullewa it19112992" userId="443b8e41-084c-4d93-89c8-5b989453188e" providerId="ADAL" clId="{22C14A68-FA63-4709-A826-8760212A8C16}" dt="2022-05-27T06:05:50.332" v="619" actId="20577"/>
      <pc:docMkLst>
        <pc:docMk/>
      </pc:docMkLst>
      <pc:sldChg chg="ord">
        <pc:chgData name="B . N Dullewa it19112992" userId="443b8e41-084c-4d93-89c8-5b989453188e" providerId="ADAL" clId="{22C14A68-FA63-4709-A826-8760212A8C16}" dt="2022-05-23T12:44:09.385" v="123"/>
        <pc:sldMkLst>
          <pc:docMk/>
          <pc:sldMk cId="0" sldId="259"/>
        </pc:sldMkLst>
      </pc:sldChg>
      <pc:sldChg chg="modSp mod">
        <pc:chgData name="B . N Dullewa it19112992" userId="443b8e41-084c-4d93-89c8-5b989453188e" providerId="ADAL" clId="{22C14A68-FA63-4709-A826-8760212A8C16}" dt="2022-05-25T15:19:53.152" v="474" actId="113"/>
        <pc:sldMkLst>
          <pc:docMk/>
          <pc:sldMk cId="0" sldId="260"/>
        </pc:sldMkLst>
        <pc:spChg chg="mod">
          <ac:chgData name="B . N Dullewa it19112992" userId="443b8e41-084c-4d93-89c8-5b989453188e" providerId="ADAL" clId="{22C14A68-FA63-4709-A826-8760212A8C16}" dt="2022-05-25T15:19:53.152" v="474" actId="113"/>
          <ac:spMkLst>
            <pc:docMk/>
            <pc:sldMk cId="0" sldId="260"/>
            <ac:spMk id="598" creationId="{00000000-0000-0000-0000-000000000000}"/>
          </ac:spMkLst>
        </pc:spChg>
      </pc:sldChg>
      <pc:sldChg chg="modSp mod">
        <pc:chgData name="B . N Dullewa it19112992" userId="443b8e41-084c-4d93-89c8-5b989453188e" providerId="ADAL" clId="{22C14A68-FA63-4709-A826-8760212A8C16}" dt="2022-05-25T15:19:29.967" v="472" actId="113"/>
        <pc:sldMkLst>
          <pc:docMk/>
          <pc:sldMk cId="0" sldId="261"/>
        </pc:sldMkLst>
        <pc:spChg chg="mod">
          <ac:chgData name="B . N Dullewa it19112992" userId="443b8e41-084c-4d93-89c8-5b989453188e" providerId="ADAL" clId="{22C14A68-FA63-4709-A826-8760212A8C16}" dt="2022-05-25T15:19:29.967" v="472" actId="113"/>
          <ac:spMkLst>
            <pc:docMk/>
            <pc:sldMk cId="0" sldId="261"/>
            <ac:spMk id="618" creationId="{00000000-0000-0000-0000-000000000000}"/>
          </ac:spMkLst>
        </pc:spChg>
        <pc:spChg chg="mod">
          <ac:chgData name="B . N Dullewa it19112992" userId="443b8e41-084c-4d93-89c8-5b989453188e" providerId="ADAL" clId="{22C14A68-FA63-4709-A826-8760212A8C16}" dt="2022-05-23T12:41:24.721" v="88" actId="20577"/>
          <ac:spMkLst>
            <pc:docMk/>
            <pc:sldMk cId="0" sldId="261"/>
            <ac:spMk id="619" creationId="{00000000-0000-0000-0000-000000000000}"/>
          </ac:spMkLst>
        </pc:spChg>
      </pc:sldChg>
      <pc:sldChg chg="addSp delSp modSp del mod">
        <pc:chgData name="B . N Dullewa it19112992" userId="443b8e41-084c-4d93-89c8-5b989453188e" providerId="ADAL" clId="{22C14A68-FA63-4709-A826-8760212A8C16}" dt="2022-05-25T15:18:30.308" v="464" actId="2696"/>
        <pc:sldMkLst>
          <pc:docMk/>
          <pc:sldMk cId="0" sldId="262"/>
        </pc:sldMkLst>
        <pc:spChg chg="add del mod">
          <ac:chgData name="B . N Dullewa it19112992" userId="443b8e41-084c-4d93-89c8-5b989453188e" providerId="ADAL" clId="{22C14A68-FA63-4709-A826-8760212A8C16}" dt="2022-05-25T15:17:13.348" v="452" actId="21"/>
          <ac:spMkLst>
            <pc:docMk/>
            <pc:sldMk cId="0" sldId="262"/>
            <ac:spMk id="3" creationId="{23B0D7C1-570C-C3CB-BFA5-157873F4539A}"/>
          </ac:spMkLst>
        </pc:spChg>
        <pc:spChg chg="add mod">
          <ac:chgData name="B . N Dullewa it19112992" userId="443b8e41-084c-4d93-89c8-5b989453188e" providerId="ADAL" clId="{22C14A68-FA63-4709-A826-8760212A8C16}" dt="2022-05-25T15:17:23.384" v="453" actId="21"/>
          <ac:spMkLst>
            <pc:docMk/>
            <pc:sldMk cId="0" sldId="262"/>
            <ac:spMk id="5" creationId="{16EA04AF-6379-3271-D13A-7172D8D53C16}"/>
          </ac:spMkLst>
        </pc:spChg>
        <pc:spChg chg="mod">
          <ac:chgData name="B . N Dullewa it19112992" userId="443b8e41-084c-4d93-89c8-5b989453188e" providerId="ADAL" clId="{22C14A68-FA63-4709-A826-8760212A8C16}" dt="2022-05-23T12:42:10.384" v="89" actId="20577"/>
          <ac:spMkLst>
            <pc:docMk/>
            <pc:sldMk cId="0" sldId="262"/>
            <ac:spMk id="652" creationId="{00000000-0000-0000-0000-000000000000}"/>
          </ac:spMkLst>
        </pc:spChg>
        <pc:spChg chg="add del mod">
          <ac:chgData name="B . N Dullewa it19112992" userId="443b8e41-084c-4d93-89c8-5b989453188e" providerId="ADAL" clId="{22C14A68-FA63-4709-A826-8760212A8C16}" dt="2022-05-25T15:17:23.384" v="453" actId="21"/>
          <ac:spMkLst>
            <pc:docMk/>
            <pc:sldMk cId="0" sldId="262"/>
            <ac:spMk id="653" creationId="{00000000-0000-0000-0000-000000000000}"/>
          </ac:spMkLst>
        </pc:spChg>
        <pc:spChg chg="mod">
          <ac:chgData name="B . N Dullewa it19112992" userId="443b8e41-084c-4d93-89c8-5b989453188e" providerId="ADAL" clId="{22C14A68-FA63-4709-A826-8760212A8C16}" dt="2022-05-23T12:42:14.004" v="90" actId="20577"/>
          <ac:spMkLst>
            <pc:docMk/>
            <pc:sldMk cId="0" sldId="262"/>
            <ac:spMk id="654" creationId="{00000000-0000-0000-0000-000000000000}"/>
          </ac:spMkLst>
        </pc:spChg>
        <pc:picChg chg="del mod">
          <ac:chgData name="B . N Dullewa it19112992" userId="443b8e41-084c-4d93-89c8-5b989453188e" providerId="ADAL" clId="{22C14A68-FA63-4709-A826-8760212A8C16}" dt="2022-05-25T15:16:00.992" v="441" actId="21"/>
          <ac:picMkLst>
            <pc:docMk/>
            <pc:sldMk cId="0" sldId="262"/>
            <ac:picMk id="11" creationId="{0F4C56A8-B85F-BCF1-20E2-310D837A58F9}"/>
          </ac:picMkLst>
        </pc:picChg>
        <pc:picChg chg="add del mod">
          <ac:chgData name="B . N Dullewa it19112992" userId="443b8e41-084c-4d93-89c8-5b989453188e" providerId="ADAL" clId="{22C14A68-FA63-4709-A826-8760212A8C16}" dt="2022-05-23T12:58:24.374" v="153" actId="21"/>
          <ac:picMkLst>
            <pc:docMk/>
            <pc:sldMk cId="0" sldId="262"/>
            <ac:picMk id="56" creationId="{ED67656D-2120-16A8-0474-F4ADC079BA42}"/>
          </ac:picMkLst>
        </pc:picChg>
      </pc:sldChg>
      <pc:sldChg chg="addSp delSp modSp mod">
        <pc:chgData name="B . N Dullewa it19112992" userId="443b8e41-084c-4d93-89c8-5b989453188e" providerId="ADAL" clId="{22C14A68-FA63-4709-A826-8760212A8C16}" dt="2022-05-24T05:42:37.983" v="411" actId="478"/>
        <pc:sldMkLst>
          <pc:docMk/>
          <pc:sldMk cId="0" sldId="263"/>
        </pc:sldMkLst>
        <pc:picChg chg="del">
          <ac:chgData name="B . N Dullewa it19112992" userId="443b8e41-084c-4d93-89c8-5b989453188e" providerId="ADAL" clId="{22C14A68-FA63-4709-A826-8760212A8C16}" dt="2022-05-23T12:49:33.759" v="126" actId="478"/>
          <ac:picMkLst>
            <pc:docMk/>
            <pc:sldMk cId="0" sldId="263"/>
            <ac:picMk id="6" creationId="{1CD3F7D6-4798-649C-90A0-82C4B929301B}"/>
          </ac:picMkLst>
        </pc:picChg>
        <pc:picChg chg="add del mod">
          <ac:chgData name="B . N Dullewa it19112992" userId="443b8e41-084c-4d93-89c8-5b989453188e" providerId="ADAL" clId="{22C14A68-FA63-4709-A826-8760212A8C16}" dt="2022-05-24T05:42:37.983" v="411" actId="478"/>
          <ac:picMkLst>
            <pc:docMk/>
            <pc:sldMk cId="0" sldId="263"/>
            <ac:picMk id="30" creationId="{3A02B763-EF88-CB36-B903-F4C1EE91B191}"/>
          </ac:picMkLst>
        </pc:picChg>
      </pc:sldChg>
      <pc:sldChg chg="addSp delSp modSp mod">
        <pc:chgData name="B . N Dullewa it19112992" userId="443b8e41-084c-4d93-89c8-5b989453188e" providerId="ADAL" clId="{22C14A68-FA63-4709-A826-8760212A8C16}" dt="2022-05-25T15:38:53.857" v="484" actId="20577"/>
        <pc:sldMkLst>
          <pc:docMk/>
          <pc:sldMk cId="0" sldId="264"/>
        </pc:sldMkLst>
        <pc:spChg chg="del mod">
          <ac:chgData name="B . N Dullewa it19112992" userId="443b8e41-084c-4d93-89c8-5b989453188e" providerId="ADAL" clId="{22C14A68-FA63-4709-A826-8760212A8C16}" dt="2022-05-24T09:43:33.069" v="429" actId="478"/>
          <ac:spMkLst>
            <pc:docMk/>
            <pc:sldMk cId="0" sldId="264"/>
            <ac:spMk id="2" creationId="{99A0C320-66ED-1EA0-2B36-03FA048C492C}"/>
          </ac:spMkLst>
        </pc:spChg>
        <pc:spChg chg="add del mod">
          <ac:chgData name="B . N Dullewa it19112992" userId="443b8e41-084c-4d93-89c8-5b989453188e" providerId="ADAL" clId="{22C14A68-FA63-4709-A826-8760212A8C16}" dt="2022-05-23T12:29:53.841" v="29" actId="21"/>
          <ac:spMkLst>
            <pc:docMk/>
            <pc:sldMk cId="0" sldId="264"/>
            <ac:spMk id="3" creationId="{46649A68-B67C-31FC-B69C-7F39CFF713E8}"/>
          </ac:spMkLst>
        </pc:spChg>
        <pc:spChg chg="add del mod">
          <ac:chgData name="B . N Dullewa it19112992" userId="443b8e41-084c-4d93-89c8-5b989453188e" providerId="ADAL" clId="{22C14A68-FA63-4709-A826-8760212A8C16}" dt="2022-05-25T15:38:53.857" v="484" actId="20577"/>
          <ac:spMkLst>
            <pc:docMk/>
            <pc:sldMk cId="0" sldId="264"/>
            <ac:spMk id="728" creationId="{00000000-0000-0000-0000-000000000000}"/>
          </ac:spMkLst>
        </pc:spChg>
      </pc:sldChg>
      <pc:sldChg chg="modSp mod ord">
        <pc:chgData name="B . N Dullewa it19112992" userId="443b8e41-084c-4d93-89c8-5b989453188e" providerId="ADAL" clId="{22C14A68-FA63-4709-A826-8760212A8C16}" dt="2022-05-23T12:31:47.195" v="51"/>
        <pc:sldMkLst>
          <pc:docMk/>
          <pc:sldMk cId="0" sldId="265"/>
        </pc:sldMkLst>
        <pc:picChg chg="mod">
          <ac:chgData name="B . N Dullewa it19112992" userId="443b8e41-084c-4d93-89c8-5b989453188e" providerId="ADAL" clId="{22C14A68-FA63-4709-A826-8760212A8C16}" dt="2022-05-23T12:29:44.508" v="27" actId="1076"/>
          <ac:picMkLst>
            <pc:docMk/>
            <pc:sldMk cId="0" sldId="265"/>
            <ac:picMk id="760" creationId="{00000000-0000-0000-0000-000000000000}"/>
          </ac:picMkLst>
        </pc:picChg>
      </pc:sldChg>
      <pc:sldChg chg="ord">
        <pc:chgData name="B . N Dullewa it19112992" userId="443b8e41-084c-4d93-89c8-5b989453188e" providerId="ADAL" clId="{22C14A68-FA63-4709-A826-8760212A8C16}" dt="2022-05-25T15:34:54.906" v="482"/>
        <pc:sldMkLst>
          <pc:docMk/>
          <pc:sldMk cId="0" sldId="266"/>
        </pc:sldMkLst>
      </pc:sldChg>
      <pc:sldChg chg="delSp modSp mod">
        <pc:chgData name="B . N Dullewa it19112992" userId="443b8e41-084c-4d93-89c8-5b989453188e" providerId="ADAL" clId="{22C14A68-FA63-4709-A826-8760212A8C16}" dt="2022-05-23T12:37:24.104" v="62" actId="478"/>
        <pc:sldMkLst>
          <pc:docMk/>
          <pc:sldMk cId="0" sldId="268"/>
        </pc:sldMkLst>
        <pc:spChg chg="del">
          <ac:chgData name="B . N Dullewa it19112992" userId="443b8e41-084c-4d93-89c8-5b989453188e" providerId="ADAL" clId="{22C14A68-FA63-4709-A826-8760212A8C16}" dt="2022-05-23T12:37:21.783" v="61" actId="478"/>
          <ac:spMkLst>
            <pc:docMk/>
            <pc:sldMk cId="0" sldId="268"/>
            <ac:spMk id="21" creationId="{2FF4891A-94BF-EE86-B514-DCCD9F7D2687}"/>
          </ac:spMkLst>
        </pc:spChg>
        <pc:spChg chg="del">
          <ac:chgData name="B . N Dullewa it19112992" userId="443b8e41-084c-4d93-89c8-5b989453188e" providerId="ADAL" clId="{22C14A68-FA63-4709-A826-8760212A8C16}" dt="2022-05-23T12:37:15.384" v="58" actId="478"/>
          <ac:spMkLst>
            <pc:docMk/>
            <pc:sldMk cId="0" sldId="268"/>
            <ac:spMk id="22" creationId="{F2DB2EAF-1003-662D-3D39-DE85AEEC381F}"/>
          </ac:spMkLst>
        </pc:spChg>
        <pc:spChg chg="del mod">
          <ac:chgData name="B . N Dullewa it19112992" userId="443b8e41-084c-4d93-89c8-5b989453188e" providerId="ADAL" clId="{22C14A68-FA63-4709-A826-8760212A8C16}" dt="2022-05-23T12:37:19.600" v="60" actId="478"/>
          <ac:spMkLst>
            <pc:docMk/>
            <pc:sldMk cId="0" sldId="268"/>
            <ac:spMk id="24" creationId="{0E5F376F-906C-1BB1-14DB-3C2A2C42A8EB}"/>
          </ac:spMkLst>
        </pc:spChg>
        <pc:grpChg chg="del">
          <ac:chgData name="B . N Dullewa it19112992" userId="443b8e41-084c-4d93-89c8-5b989453188e" providerId="ADAL" clId="{22C14A68-FA63-4709-A826-8760212A8C16}" dt="2022-05-23T12:37:24.104" v="62" actId="478"/>
          <ac:grpSpMkLst>
            <pc:docMk/>
            <pc:sldMk cId="0" sldId="268"/>
            <ac:grpSpMk id="23" creationId="{14171E26-9FDB-7362-DF03-DB602145FB09}"/>
          </ac:grpSpMkLst>
        </pc:grpChg>
      </pc:sldChg>
      <pc:sldChg chg="addSp delSp modSp mod">
        <pc:chgData name="B . N Dullewa it19112992" userId="443b8e41-084c-4d93-89c8-5b989453188e" providerId="ADAL" clId="{22C14A68-FA63-4709-A826-8760212A8C16}" dt="2022-05-26T17:46:21.760" v="492" actId="1037"/>
        <pc:sldMkLst>
          <pc:docMk/>
          <pc:sldMk cId="0" sldId="269"/>
        </pc:sldMkLst>
        <pc:spChg chg="add del mod">
          <ac:chgData name="B . N Dullewa it19112992" userId="443b8e41-084c-4d93-89c8-5b989453188e" providerId="ADAL" clId="{22C14A68-FA63-4709-A826-8760212A8C16}" dt="2022-05-24T04:05:21.234" v="301" actId="478"/>
          <ac:spMkLst>
            <pc:docMk/>
            <pc:sldMk cId="0" sldId="269"/>
            <ac:spMk id="17" creationId="{23333BA4-CDD7-B141-F3DD-20BF8218D603}"/>
          </ac:spMkLst>
        </pc:spChg>
        <pc:spChg chg="add del mod">
          <ac:chgData name="B . N Dullewa it19112992" userId="443b8e41-084c-4d93-89c8-5b989453188e" providerId="ADAL" clId="{22C14A68-FA63-4709-A826-8760212A8C16}" dt="2022-05-24T04:05:42.688" v="306" actId="478"/>
          <ac:spMkLst>
            <pc:docMk/>
            <pc:sldMk cId="0" sldId="269"/>
            <ac:spMk id="18" creationId="{A72AB455-F9F4-B74C-7A3B-266193B7BA2B}"/>
          </ac:spMkLst>
        </pc:spChg>
        <pc:spChg chg="add mod">
          <ac:chgData name="B . N Dullewa it19112992" userId="443b8e41-084c-4d93-89c8-5b989453188e" providerId="ADAL" clId="{22C14A68-FA63-4709-A826-8760212A8C16}" dt="2022-05-24T04:05:45.683" v="315" actId="1036"/>
          <ac:spMkLst>
            <pc:docMk/>
            <pc:sldMk cId="0" sldId="269"/>
            <ac:spMk id="19" creationId="{752A169D-E7FA-F6C6-865A-BEBEB43510D7}"/>
          </ac:spMkLst>
        </pc:spChg>
        <pc:spChg chg="mod">
          <ac:chgData name="B . N Dullewa it19112992" userId="443b8e41-084c-4d93-89c8-5b989453188e" providerId="ADAL" clId="{22C14A68-FA63-4709-A826-8760212A8C16}" dt="2022-05-25T15:20:59.197" v="480" actId="1076"/>
          <ac:spMkLst>
            <pc:docMk/>
            <pc:sldMk cId="0" sldId="269"/>
            <ac:spMk id="851" creationId="{00000000-0000-0000-0000-000000000000}"/>
          </ac:spMkLst>
        </pc:spChg>
        <pc:picChg chg="mod">
          <ac:chgData name="B . N Dullewa it19112992" userId="443b8e41-084c-4d93-89c8-5b989453188e" providerId="ADAL" clId="{22C14A68-FA63-4709-A826-8760212A8C16}" dt="2022-05-26T17:46:21.760" v="492" actId="1037"/>
          <ac:picMkLst>
            <pc:docMk/>
            <pc:sldMk cId="0" sldId="269"/>
            <ac:picMk id="2" creationId="{BFC13E65-5895-9293-99CF-507CDCC98F10}"/>
          </ac:picMkLst>
        </pc:picChg>
      </pc:sldChg>
      <pc:sldChg chg="addSp delSp modSp mod">
        <pc:chgData name="B . N Dullewa it19112992" userId="443b8e41-084c-4d93-89c8-5b989453188e" providerId="ADAL" clId="{22C14A68-FA63-4709-A826-8760212A8C16}" dt="2022-05-23T12:28:53.259" v="24" actId="1076"/>
        <pc:sldMkLst>
          <pc:docMk/>
          <pc:sldMk cId="0" sldId="276"/>
        </pc:sldMkLst>
        <pc:spChg chg="add del">
          <ac:chgData name="B . N Dullewa it19112992" userId="443b8e41-084c-4d93-89c8-5b989453188e" providerId="ADAL" clId="{22C14A68-FA63-4709-A826-8760212A8C16}" dt="2022-05-23T12:26:44.297" v="3" actId="21"/>
          <ac:spMkLst>
            <pc:docMk/>
            <pc:sldMk cId="0" sldId="276"/>
            <ac:spMk id="1052" creationId="{00000000-0000-0000-0000-000000000000}"/>
          </ac:spMkLst>
        </pc:spChg>
        <pc:spChg chg="add del">
          <ac:chgData name="B . N Dullewa it19112992" userId="443b8e41-084c-4d93-89c8-5b989453188e" providerId="ADAL" clId="{22C14A68-FA63-4709-A826-8760212A8C16}" dt="2022-05-23T12:26:44.297" v="3" actId="21"/>
          <ac:spMkLst>
            <pc:docMk/>
            <pc:sldMk cId="0" sldId="276"/>
            <ac:spMk id="1053" creationId="{00000000-0000-0000-0000-000000000000}"/>
          </ac:spMkLst>
        </pc:spChg>
        <pc:spChg chg="add del">
          <ac:chgData name="B . N Dullewa it19112992" userId="443b8e41-084c-4d93-89c8-5b989453188e" providerId="ADAL" clId="{22C14A68-FA63-4709-A826-8760212A8C16}" dt="2022-05-23T12:26:44.297" v="3" actId="21"/>
          <ac:spMkLst>
            <pc:docMk/>
            <pc:sldMk cId="0" sldId="276"/>
            <ac:spMk id="1054" creationId="{00000000-0000-0000-0000-000000000000}"/>
          </ac:spMkLst>
        </pc:spChg>
        <pc:spChg chg="add del">
          <ac:chgData name="B . N Dullewa it19112992" userId="443b8e41-084c-4d93-89c8-5b989453188e" providerId="ADAL" clId="{22C14A68-FA63-4709-A826-8760212A8C16}" dt="2022-05-23T12:26:44.297" v="3" actId="21"/>
          <ac:spMkLst>
            <pc:docMk/>
            <pc:sldMk cId="0" sldId="276"/>
            <ac:spMk id="1055" creationId="{00000000-0000-0000-0000-000000000000}"/>
          </ac:spMkLst>
        </pc:spChg>
        <pc:spChg chg="add del">
          <ac:chgData name="B . N Dullewa it19112992" userId="443b8e41-084c-4d93-89c8-5b989453188e" providerId="ADAL" clId="{22C14A68-FA63-4709-A826-8760212A8C16}" dt="2022-05-23T12:26:44.297" v="3" actId="21"/>
          <ac:spMkLst>
            <pc:docMk/>
            <pc:sldMk cId="0" sldId="276"/>
            <ac:spMk id="1056" creationId="{00000000-0000-0000-0000-000000000000}"/>
          </ac:spMkLst>
        </pc:spChg>
        <pc:grpChg chg="mod">
          <ac:chgData name="B . N Dullewa it19112992" userId="443b8e41-084c-4d93-89c8-5b989453188e" providerId="ADAL" clId="{22C14A68-FA63-4709-A826-8760212A8C16}" dt="2022-05-23T12:28:53.259" v="24" actId="1076"/>
          <ac:grpSpMkLst>
            <pc:docMk/>
            <pc:sldMk cId="0" sldId="276"/>
            <ac:grpSpMk id="1059" creationId="{00000000-0000-0000-0000-000000000000}"/>
          </ac:grpSpMkLst>
        </pc:grpChg>
      </pc:sldChg>
      <pc:sldChg chg="addSp delSp modSp mod">
        <pc:chgData name="B . N Dullewa it19112992" userId="443b8e41-084c-4d93-89c8-5b989453188e" providerId="ADAL" clId="{22C14A68-FA63-4709-A826-8760212A8C16}" dt="2022-05-23T12:41:03.765" v="75" actId="478"/>
        <pc:sldMkLst>
          <pc:docMk/>
          <pc:sldMk cId="0" sldId="280"/>
        </pc:sldMkLst>
        <pc:picChg chg="add del mod">
          <ac:chgData name="B . N Dullewa it19112992" userId="443b8e41-084c-4d93-89c8-5b989453188e" providerId="ADAL" clId="{22C14A68-FA63-4709-A826-8760212A8C16}" dt="2022-05-23T12:41:03.765" v="75" actId="478"/>
          <ac:picMkLst>
            <pc:docMk/>
            <pc:sldMk cId="0" sldId="280"/>
            <ac:picMk id="18" creationId="{A255B417-3CD8-32D6-BB65-4EC24662D55B}"/>
          </ac:picMkLst>
        </pc:picChg>
      </pc:sldChg>
      <pc:sldChg chg="modSp mod">
        <pc:chgData name="B . N Dullewa it19112992" userId="443b8e41-084c-4d93-89c8-5b989453188e" providerId="ADAL" clId="{22C14A68-FA63-4709-A826-8760212A8C16}" dt="2022-05-27T06:05:01.062" v="616" actId="20577"/>
        <pc:sldMkLst>
          <pc:docMk/>
          <pc:sldMk cId="0" sldId="283"/>
        </pc:sldMkLst>
        <pc:spChg chg="mod">
          <ac:chgData name="B . N Dullewa it19112992" userId="443b8e41-084c-4d93-89c8-5b989453188e" providerId="ADAL" clId="{22C14A68-FA63-4709-A826-8760212A8C16}" dt="2022-05-27T06:05:01.062" v="616" actId="20577"/>
          <ac:spMkLst>
            <pc:docMk/>
            <pc:sldMk cId="0" sldId="283"/>
            <ac:spMk id="1602" creationId="{00000000-0000-0000-0000-000000000000}"/>
          </ac:spMkLst>
        </pc:spChg>
      </pc:sldChg>
      <pc:sldChg chg="modSp mod">
        <pc:chgData name="B . N Dullewa it19112992" userId="443b8e41-084c-4d93-89c8-5b989453188e" providerId="ADAL" clId="{22C14A68-FA63-4709-A826-8760212A8C16}" dt="2022-05-23T12:40:21.471" v="72" actId="1076"/>
        <pc:sldMkLst>
          <pc:docMk/>
          <pc:sldMk cId="0" sldId="286"/>
        </pc:sldMkLst>
        <pc:picChg chg="mod">
          <ac:chgData name="B . N Dullewa it19112992" userId="443b8e41-084c-4d93-89c8-5b989453188e" providerId="ADAL" clId="{22C14A68-FA63-4709-A826-8760212A8C16}" dt="2022-05-23T12:40:21.471" v="72" actId="1076"/>
          <ac:picMkLst>
            <pc:docMk/>
            <pc:sldMk cId="0" sldId="286"/>
            <ac:picMk id="1632" creationId="{00000000-0000-0000-0000-000000000000}"/>
          </ac:picMkLst>
        </pc:picChg>
      </pc:sldChg>
      <pc:sldChg chg="modSp mod">
        <pc:chgData name="B . N Dullewa it19112992" userId="443b8e41-084c-4d93-89c8-5b989453188e" providerId="ADAL" clId="{22C14A68-FA63-4709-A826-8760212A8C16}" dt="2022-05-23T12:37:45.793" v="65" actId="14100"/>
        <pc:sldMkLst>
          <pc:docMk/>
          <pc:sldMk cId="269969388" sldId="308"/>
        </pc:sldMkLst>
        <pc:spChg chg="mod">
          <ac:chgData name="B . N Dullewa it19112992" userId="443b8e41-084c-4d93-89c8-5b989453188e" providerId="ADAL" clId="{22C14A68-FA63-4709-A826-8760212A8C16}" dt="2022-05-23T12:37:40.812" v="63" actId="1076"/>
          <ac:spMkLst>
            <pc:docMk/>
            <pc:sldMk cId="269969388" sldId="308"/>
            <ac:spMk id="824" creationId="{00000000-0000-0000-0000-000000000000}"/>
          </ac:spMkLst>
        </pc:spChg>
        <pc:picChg chg="mod">
          <ac:chgData name="B . N Dullewa it19112992" userId="443b8e41-084c-4d93-89c8-5b989453188e" providerId="ADAL" clId="{22C14A68-FA63-4709-A826-8760212A8C16}" dt="2022-05-23T12:37:45.793" v="65" actId="14100"/>
          <ac:picMkLst>
            <pc:docMk/>
            <pc:sldMk cId="269969388" sldId="308"/>
            <ac:picMk id="4" creationId="{049CFC3B-34EF-7644-6A48-3078429CCF4F}"/>
          </ac:picMkLst>
        </pc:picChg>
      </pc:sldChg>
      <pc:sldChg chg="delSp modSp mod">
        <pc:chgData name="B . N Dullewa it19112992" userId="443b8e41-084c-4d93-89c8-5b989453188e" providerId="ADAL" clId="{22C14A68-FA63-4709-A826-8760212A8C16}" dt="2022-05-23T12:49:28.559" v="125" actId="478"/>
        <pc:sldMkLst>
          <pc:docMk/>
          <pc:sldMk cId="2165155930" sldId="311"/>
        </pc:sldMkLst>
        <pc:picChg chg="del mod">
          <ac:chgData name="B . N Dullewa it19112992" userId="443b8e41-084c-4d93-89c8-5b989453188e" providerId="ADAL" clId="{22C14A68-FA63-4709-A826-8760212A8C16}" dt="2022-05-23T12:49:28.559" v="125" actId="478"/>
          <ac:picMkLst>
            <pc:docMk/>
            <pc:sldMk cId="2165155930" sldId="311"/>
            <ac:picMk id="2" creationId="{0704025C-C0E4-DB45-1765-777A80392653}"/>
          </ac:picMkLst>
        </pc:picChg>
      </pc:sldChg>
      <pc:sldChg chg="addSp delSp modSp mod">
        <pc:chgData name="B . N Dullewa it19112992" userId="443b8e41-084c-4d93-89c8-5b989453188e" providerId="ADAL" clId="{22C14A68-FA63-4709-A826-8760212A8C16}" dt="2022-05-23T12:58:50.051" v="158" actId="1076"/>
        <pc:sldMkLst>
          <pc:docMk/>
          <pc:sldMk cId="2529569328" sldId="312"/>
        </pc:sldMkLst>
        <pc:spChg chg="mod">
          <ac:chgData name="B . N Dullewa it19112992" userId="443b8e41-084c-4d93-89c8-5b989453188e" providerId="ADAL" clId="{22C14A68-FA63-4709-A826-8760212A8C16}" dt="2022-05-23T12:58:02.529" v="149" actId="1076"/>
          <ac:spMkLst>
            <pc:docMk/>
            <pc:sldMk cId="2529569328" sldId="312"/>
            <ac:spMk id="19" creationId="{6205B4E6-68A4-2397-0BBC-B1C4921758F3}"/>
          </ac:spMkLst>
        </pc:spChg>
        <pc:spChg chg="add mod">
          <ac:chgData name="B . N Dullewa it19112992" userId="443b8e41-084c-4d93-89c8-5b989453188e" providerId="ADAL" clId="{22C14A68-FA63-4709-A826-8760212A8C16}" dt="2022-05-23T12:58:02.529" v="149" actId="1076"/>
          <ac:spMkLst>
            <pc:docMk/>
            <pc:sldMk cId="2529569328" sldId="312"/>
            <ac:spMk id="31" creationId="{262921F8-A874-6208-13EC-F271A9C3E080}"/>
          </ac:spMkLst>
        </pc:spChg>
        <pc:spChg chg="add del">
          <ac:chgData name="B . N Dullewa it19112992" userId="443b8e41-084c-4d93-89c8-5b989453188e" providerId="ADAL" clId="{22C14A68-FA63-4709-A826-8760212A8C16}" dt="2022-05-23T12:57:18.247" v="143" actId="478"/>
          <ac:spMkLst>
            <pc:docMk/>
            <pc:sldMk cId="2529569328" sldId="312"/>
            <ac:spMk id="33" creationId="{02711319-2FBC-1435-51B6-6D54C97B64D9}"/>
          </ac:spMkLst>
        </pc:spChg>
        <pc:spChg chg="mod">
          <ac:chgData name="B . N Dullewa it19112992" userId="443b8e41-084c-4d93-89c8-5b989453188e" providerId="ADAL" clId="{22C14A68-FA63-4709-A826-8760212A8C16}" dt="2022-05-23T12:58:02.529" v="149" actId="1076"/>
          <ac:spMkLst>
            <pc:docMk/>
            <pc:sldMk cId="2529569328" sldId="312"/>
            <ac:spMk id="711" creationId="{00000000-0000-0000-0000-000000000000}"/>
          </ac:spMkLst>
        </pc:spChg>
        <pc:spChg chg="mod">
          <ac:chgData name="B . N Dullewa it19112992" userId="443b8e41-084c-4d93-89c8-5b989453188e" providerId="ADAL" clId="{22C14A68-FA63-4709-A826-8760212A8C16}" dt="2022-05-23T12:58:02.529" v="149" actId="1076"/>
          <ac:spMkLst>
            <pc:docMk/>
            <pc:sldMk cId="2529569328" sldId="312"/>
            <ac:spMk id="718" creationId="{00000000-0000-0000-0000-000000000000}"/>
          </ac:spMkLst>
        </pc:spChg>
        <pc:grpChg chg="mod">
          <ac:chgData name="B . N Dullewa it19112992" userId="443b8e41-084c-4d93-89c8-5b989453188e" providerId="ADAL" clId="{22C14A68-FA63-4709-A826-8760212A8C16}" dt="2022-05-23T12:58:13.915" v="152" actId="1076"/>
          <ac:grpSpMkLst>
            <pc:docMk/>
            <pc:sldMk cId="2529569328" sldId="312"/>
            <ac:grpSpMk id="20" creationId="{C1E89DDA-5E3B-05EE-BCD5-46DF2FEDBF9B}"/>
          </ac:grpSpMkLst>
        </pc:grpChg>
        <pc:grpChg chg="mod">
          <ac:chgData name="B . N Dullewa it19112992" userId="443b8e41-084c-4d93-89c8-5b989453188e" providerId="ADAL" clId="{22C14A68-FA63-4709-A826-8760212A8C16}" dt="2022-05-23T12:58:13.915" v="152" actId="1076"/>
          <ac:grpSpMkLst>
            <pc:docMk/>
            <pc:sldMk cId="2529569328" sldId="312"/>
            <ac:grpSpMk id="21" creationId="{906DBBD9-AA7D-80FB-60CD-B6BAF213C09D}"/>
          </ac:grpSpMkLst>
        </pc:grpChg>
        <pc:grpChg chg="mod">
          <ac:chgData name="B . N Dullewa it19112992" userId="443b8e41-084c-4d93-89c8-5b989453188e" providerId="ADAL" clId="{22C14A68-FA63-4709-A826-8760212A8C16}" dt="2022-05-23T12:58:13.915" v="152" actId="1076"/>
          <ac:grpSpMkLst>
            <pc:docMk/>
            <pc:sldMk cId="2529569328" sldId="312"/>
            <ac:grpSpMk id="22" creationId="{B7EECF1F-9394-3D43-6F2D-81D6C26E2A64}"/>
          </ac:grpSpMkLst>
        </pc:grpChg>
        <pc:grpChg chg="mod">
          <ac:chgData name="B . N Dullewa it19112992" userId="443b8e41-084c-4d93-89c8-5b989453188e" providerId="ADAL" clId="{22C14A68-FA63-4709-A826-8760212A8C16}" dt="2022-05-23T12:58:02.529" v="149" actId="1076"/>
          <ac:grpSpMkLst>
            <pc:docMk/>
            <pc:sldMk cId="2529569328" sldId="312"/>
            <ac:grpSpMk id="712" creationId="{00000000-0000-0000-0000-000000000000}"/>
          </ac:grpSpMkLst>
        </pc:grpChg>
        <pc:grpChg chg="mod">
          <ac:chgData name="B . N Dullewa it19112992" userId="443b8e41-084c-4d93-89c8-5b989453188e" providerId="ADAL" clId="{22C14A68-FA63-4709-A826-8760212A8C16}" dt="2022-05-23T12:58:02.529" v="149" actId="1076"/>
          <ac:grpSpMkLst>
            <pc:docMk/>
            <pc:sldMk cId="2529569328" sldId="312"/>
            <ac:grpSpMk id="715" creationId="{00000000-0000-0000-0000-000000000000}"/>
          </ac:grpSpMkLst>
        </pc:grpChg>
        <pc:grpChg chg="mod">
          <ac:chgData name="B . N Dullewa it19112992" userId="443b8e41-084c-4d93-89c8-5b989453188e" providerId="ADAL" clId="{22C14A68-FA63-4709-A826-8760212A8C16}" dt="2022-05-23T12:58:07.417" v="151" actId="1076"/>
          <ac:grpSpMkLst>
            <pc:docMk/>
            <pc:sldMk cId="2529569328" sldId="312"/>
            <ac:grpSpMk id="719" creationId="{00000000-0000-0000-0000-000000000000}"/>
          </ac:grpSpMkLst>
        </pc:grpChg>
        <pc:picChg chg="add del mod">
          <ac:chgData name="B . N Dullewa it19112992" userId="443b8e41-084c-4d93-89c8-5b989453188e" providerId="ADAL" clId="{22C14A68-FA63-4709-A826-8760212A8C16}" dt="2022-05-23T12:52:57.579" v="136" actId="478"/>
          <ac:picMkLst>
            <pc:docMk/>
            <pc:sldMk cId="2529569328" sldId="312"/>
            <ac:picMk id="3" creationId="{D1030660-F41F-719A-E524-CEDE92A66291}"/>
          </ac:picMkLst>
        </pc:picChg>
        <pc:picChg chg="del mod">
          <ac:chgData name="B . N Dullewa it19112992" userId="443b8e41-084c-4d93-89c8-5b989453188e" providerId="ADAL" clId="{22C14A68-FA63-4709-A826-8760212A8C16}" dt="2022-05-23T12:49:39.118" v="128" actId="478"/>
          <ac:picMkLst>
            <pc:docMk/>
            <pc:sldMk cId="2529569328" sldId="312"/>
            <ac:picMk id="4" creationId="{C1D071C2-B9B0-44B2-C322-ACCABC1D1CC2}"/>
          </ac:picMkLst>
        </pc:picChg>
        <pc:picChg chg="add del mod">
          <ac:chgData name="B . N Dullewa it19112992" userId="443b8e41-084c-4d93-89c8-5b989453188e" providerId="ADAL" clId="{22C14A68-FA63-4709-A826-8760212A8C16}" dt="2022-05-23T12:55:26.294" v="140" actId="478"/>
          <ac:picMkLst>
            <pc:docMk/>
            <pc:sldMk cId="2529569328" sldId="312"/>
            <ac:picMk id="6" creationId="{ABCE345A-20FC-F037-4153-07952C3F9825}"/>
          </ac:picMkLst>
        </pc:picChg>
        <pc:picChg chg="add mod">
          <ac:chgData name="B . N Dullewa it19112992" userId="443b8e41-084c-4d93-89c8-5b989453188e" providerId="ADAL" clId="{22C14A68-FA63-4709-A826-8760212A8C16}" dt="2022-05-23T12:58:50.051" v="158" actId="1076"/>
          <ac:picMkLst>
            <pc:docMk/>
            <pc:sldMk cId="2529569328" sldId="312"/>
            <ac:picMk id="35" creationId="{93540485-9CBD-3BC2-B0C7-78C09F69FCAB}"/>
          </ac:picMkLst>
        </pc:picChg>
        <pc:picChg chg="add del mod">
          <ac:chgData name="B . N Dullewa it19112992" userId="443b8e41-084c-4d93-89c8-5b989453188e" providerId="ADAL" clId="{22C14A68-FA63-4709-A826-8760212A8C16}" dt="2022-05-23T12:50:52.555" v="131" actId="478"/>
          <ac:picMkLst>
            <pc:docMk/>
            <pc:sldMk cId="2529569328" sldId="312"/>
            <ac:picMk id="1026" creationId="{5CBDF3C7-16FD-B336-FE4D-9EF8EA1EFDCD}"/>
          </ac:picMkLst>
        </pc:picChg>
        <pc:picChg chg="add del mod">
          <ac:chgData name="B . N Dullewa it19112992" userId="443b8e41-084c-4d93-89c8-5b989453188e" providerId="ADAL" clId="{22C14A68-FA63-4709-A826-8760212A8C16}" dt="2022-05-23T12:57:39.939" v="146" actId="21"/>
          <ac:picMkLst>
            <pc:docMk/>
            <pc:sldMk cId="2529569328" sldId="312"/>
            <ac:picMk id="1028" creationId="{E05D59C4-C1EF-6126-69E0-B99C75343B1E}"/>
          </ac:picMkLst>
        </pc:picChg>
      </pc:sldChg>
      <pc:sldChg chg="delSp modSp mod">
        <pc:chgData name="B . N Dullewa it19112992" userId="443b8e41-084c-4d93-89c8-5b989453188e" providerId="ADAL" clId="{22C14A68-FA63-4709-A826-8760212A8C16}" dt="2022-05-25T15:20:32.907" v="479" actId="1076"/>
        <pc:sldMkLst>
          <pc:docMk/>
          <pc:sldMk cId="112314407" sldId="313"/>
        </pc:sldMkLst>
        <pc:spChg chg="mod">
          <ac:chgData name="B . N Dullewa it19112992" userId="443b8e41-084c-4d93-89c8-5b989453188e" providerId="ADAL" clId="{22C14A68-FA63-4709-A826-8760212A8C16}" dt="2022-05-25T15:20:32.907" v="479" actId="1076"/>
          <ac:spMkLst>
            <pc:docMk/>
            <pc:sldMk cId="112314407" sldId="313"/>
            <ac:spMk id="8" creationId="{692660D8-AC7E-4731-862F-334770C1FE97}"/>
          </ac:spMkLst>
        </pc:spChg>
        <pc:spChg chg="del">
          <ac:chgData name="B . N Dullewa it19112992" userId="443b8e41-084c-4d93-89c8-5b989453188e" providerId="ADAL" clId="{22C14A68-FA63-4709-A826-8760212A8C16}" dt="2022-05-24T06:43:22.247" v="425" actId="478"/>
          <ac:spMkLst>
            <pc:docMk/>
            <pc:sldMk cId="112314407" sldId="313"/>
            <ac:spMk id="25" creationId="{A3C622F2-6130-0B3C-6685-459D05A0BF23}"/>
          </ac:spMkLst>
        </pc:spChg>
      </pc:sldChg>
      <pc:sldChg chg="delSp modSp mod">
        <pc:chgData name="B . N Dullewa it19112992" userId="443b8e41-084c-4d93-89c8-5b989453188e" providerId="ADAL" clId="{22C14A68-FA63-4709-A826-8760212A8C16}" dt="2022-05-25T15:19:10.453" v="470" actId="12"/>
        <pc:sldMkLst>
          <pc:docMk/>
          <pc:sldMk cId="452253999" sldId="314"/>
        </pc:sldMkLst>
        <pc:spChg chg="del">
          <ac:chgData name="B . N Dullewa it19112992" userId="443b8e41-084c-4d93-89c8-5b989453188e" providerId="ADAL" clId="{22C14A68-FA63-4709-A826-8760212A8C16}" dt="2022-05-24T06:43:10.209" v="423" actId="478"/>
          <ac:spMkLst>
            <pc:docMk/>
            <pc:sldMk cId="452253999" sldId="314"/>
            <ac:spMk id="2" creationId="{7D331BF4-F223-63C5-7612-B7B5608D1BA0}"/>
          </ac:spMkLst>
        </pc:spChg>
        <pc:spChg chg="mod">
          <ac:chgData name="B . N Dullewa it19112992" userId="443b8e41-084c-4d93-89c8-5b989453188e" providerId="ADAL" clId="{22C14A68-FA63-4709-A826-8760212A8C16}" dt="2022-05-25T15:19:10.453" v="470" actId="12"/>
          <ac:spMkLst>
            <pc:docMk/>
            <pc:sldMk cId="452253999" sldId="314"/>
            <ac:spMk id="832" creationId="{00000000-0000-0000-0000-000000000000}"/>
          </ac:spMkLst>
        </pc:spChg>
      </pc:sldChg>
      <pc:sldChg chg="addSp delSp modSp mod">
        <pc:chgData name="B . N Dullewa it19112992" userId="443b8e41-084c-4d93-89c8-5b989453188e" providerId="ADAL" clId="{22C14A68-FA63-4709-A826-8760212A8C16}" dt="2022-05-24T04:05:15.181" v="300" actId="1036"/>
        <pc:sldMkLst>
          <pc:docMk/>
          <pc:sldMk cId="3484768265" sldId="315"/>
        </pc:sldMkLst>
        <pc:spChg chg="del">
          <ac:chgData name="B . N Dullewa it19112992" userId="443b8e41-084c-4d93-89c8-5b989453188e" providerId="ADAL" clId="{22C14A68-FA63-4709-A826-8760212A8C16}" dt="2022-05-24T04:02:44.353" v="198" actId="478"/>
          <ac:spMkLst>
            <pc:docMk/>
            <pc:sldMk cId="3484768265" sldId="315"/>
            <ac:spMk id="2" creationId="{AF64BFB5-FB3A-A5F5-C19B-BC887F4ACED2}"/>
          </ac:spMkLst>
        </pc:spChg>
        <pc:spChg chg="add del mod">
          <ac:chgData name="B . N Dullewa it19112992" userId="443b8e41-084c-4d93-89c8-5b989453188e" providerId="ADAL" clId="{22C14A68-FA63-4709-A826-8760212A8C16}" dt="2022-05-24T04:05:12.310" v="297" actId="478"/>
          <ac:spMkLst>
            <pc:docMk/>
            <pc:sldMk cId="3484768265" sldId="315"/>
            <ac:spMk id="10" creationId="{25897DC1-599D-ED51-1CC8-03FA453E5148}"/>
          </ac:spMkLst>
        </pc:spChg>
        <pc:spChg chg="add mod">
          <ac:chgData name="B . N Dullewa it19112992" userId="443b8e41-084c-4d93-89c8-5b989453188e" providerId="ADAL" clId="{22C14A68-FA63-4709-A826-8760212A8C16}" dt="2022-05-24T04:05:15.181" v="300" actId="1036"/>
          <ac:spMkLst>
            <pc:docMk/>
            <pc:sldMk cId="3484768265" sldId="315"/>
            <ac:spMk id="11" creationId="{E58F7C4B-5E62-F9BC-E9A3-37B1AA23B036}"/>
          </ac:spMkLst>
        </pc:spChg>
      </pc:sldChg>
      <pc:sldChg chg="addSp modSp mod">
        <pc:chgData name="B . N Dullewa it19112992" userId="443b8e41-084c-4d93-89c8-5b989453188e" providerId="ADAL" clId="{22C14A68-FA63-4709-A826-8760212A8C16}" dt="2022-05-24T04:06:07.488" v="356" actId="1076"/>
        <pc:sldMkLst>
          <pc:docMk/>
          <pc:sldMk cId="4186153491" sldId="316"/>
        </pc:sldMkLst>
        <pc:spChg chg="add mod">
          <ac:chgData name="B . N Dullewa it19112992" userId="443b8e41-084c-4d93-89c8-5b989453188e" providerId="ADAL" clId="{22C14A68-FA63-4709-A826-8760212A8C16}" dt="2022-05-24T04:06:07.488" v="356" actId="1076"/>
          <ac:spMkLst>
            <pc:docMk/>
            <pc:sldMk cId="4186153491" sldId="316"/>
            <ac:spMk id="30" creationId="{9E5F58BB-96D9-C945-9005-6488A2E2E3AC}"/>
          </ac:spMkLst>
        </pc:spChg>
        <pc:grpChg chg="mod">
          <ac:chgData name="B . N Dullewa it19112992" userId="443b8e41-084c-4d93-89c8-5b989453188e" providerId="ADAL" clId="{22C14A68-FA63-4709-A826-8760212A8C16}" dt="2022-05-24T04:03:35.901" v="265" actId="1035"/>
          <ac:grpSpMkLst>
            <pc:docMk/>
            <pc:sldMk cId="4186153491" sldId="316"/>
            <ac:grpSpMk id="2" creationId="{2A8CE06A-A2B4-4D0E-DF92-EF09FF52A27F}"/>
          </ac:grpSpMkLst>
        </pc:grpChg>
        <pc:grpChg chg="mod">
          <ac:chgData name="B . N Dullewa it19112992" userId="443b8e41-084c-4d93-89c8-5b989453188e" providerId="ADAL" clId="{22C14A68-FA63-4709-A826-8760212A8C16}" dt="2022-05-24T04:03:35.901" v="265" actId="1035"/>
          <ac:grpSpMkLst>
            <pc:docMk/>
            <pc:sldMk cId="4186153491" sldId="316"/>
            <ac:grpSpMk id="9" creationId="{CB5C2DEF-29D3-716E-78BF-0EBCFFEE3377}"/>
          </ac:grpSpMkLst>
        </pc:grpChg>
        <pc:grpChg chg="mod">
          <ac:chgData name="B . N Dullewa it19112992" userId="443b8e41-084c-4d93-89c8-5b989453188e" providerId="ADAL" clId="{22C14A68-FA63-4709-A826-8760212A8C16}" dt="2022-05-24T04:03:35.901" v="265" actId="1035"/>
          <ac:grpSpMkLst>
            <pc:docMk/>
            <pc:sldMk cId="4186153491" sldId="316"/>
            <ac:grpSpMk id="17" creationId="{EA04225D-7563-1FFC-8806-13A92875513D}"/>
          </ac:grpSpMkLst>
        </pc:grpChg>
        <pc:grpChg chg="mod">
          <ac:chgData name="B . N Dullewa it19112992" userId="443b8e41-084c-4d93-89c8-5b989453188e" providerId="ADAL" clId="{22C14A68-FA63-4709-A826-8760212A8C16}" dt="2022-05-24T04:03:35.901" v="265" actId="1035"/>
          <ac:grpSpMkLst>
            <pc:docMk/>
            <pc:sldMk cId="4186153491" sldId="316"/>
            <ac:grpSpMk id="22" creationId="{08D99E1E-A46D-F791-71B3-2A4CE72869AC}"/>
          </ac:grpSpMkLst>
        </pc:grpChg>
      </pc:sldChg>
      <pc:sldChg chg="addSp modSp mod">
        <pc:chgData name="B . N Dullewa it19112992" userId="443b8e41-084c-4d93-89c8-5b989453188e" providerId="ADAL" clId="{22C14A68-FA63-4709-A826-8760212A8C16}" dt="2022-05-24T04:06:01.876" v="355" actId="1037"/>
        <pc:sldMkLst>
          <pc:docMk/>
          <pc:sldMk cId="604161811" sldId="317"/>
        </pc:sldMkLst>
        <pc:spChg chg="add mod">
          <ac:chgData name="B . N Dullewa it19112992" userId="443b8e41-084c-4d93-89c8-5b989453188e" providerId="ADAL" clId="{22C14A68-FA63-4709-A826-8760212A8C16}" dt="2022-05-24T04:06:01.876" v="355" actId="1037"/>
          <ac:spMkLst>
            <pc:docMk/>
            <pc:sldMk cId="604161811" sldId="317"/>
            <ac:spMk id="34" creationId="{1A6945D7-11FD-2467-D45D-ADA2EA990E7F}"/>
          </ac:spMkLst>
        </pc:spChg>
        <pc:grpChg chg="mod">
          <ac:chgData name="B . N Dullewa it19112992" userId="443b8e41-084c-4d93-89c8-5b989453188e" providerId="ADAL" clId="{22C14A68-FA63-4709-A826-8760212A8C16}" dt="2022-05-24T04:03:25.475" v="250" actId="1035"/>
          <ac:grpSpMkLst>
            <pc:docMk/>
            <pc:sldMk cId="604161811" sldId="317"/>
            <ac:grpSpMk id="2" creationId="{DEE0B415-9898-AD2C-56C8-20E0BE632EAA}"/>
          </ac:grpSpMkLst>
        </pc:grpChg>
        <pc:grpChg chg="mod">
          <ac:chgData name="B . N Dullewa it19112992" userId="443b8e41-084c-4d93-89c8-5b989453188e" providerId="ADAL" clId="{22C14A68-FA63-4709-A826-8760212A8C16}" dt="2022-05-24T04:03:25.475" v="250" actId="1035"/>
          <ac:grpSpMkLst>
            <pc:docMk/>
            <pc:sldMk cId="604161811" sldId="317"/>
            <ac:grpSpMk id="10" creationId="{FB07EF7C-ABEA-8FB8-17BC-5EADA1BF8F45}"/>
          </ac:grpSpMkLst>
        </pc:grpChg>
        <pc:grpChg chg="mod">
          <ac:chgData name="B . N Dullewa it19112992" userId="443b8e41-084c-4d93-89c8-5b989453188e" providerId="ADAL" clId="{22C14A68-FA63-4709-A826-8760212A8C16}" dt="2022-05-24T04:03:25.475" v="250" actId="1035"/>
          <ac:grpSpMkLst>
            <pc:docMk/>
            <pc:sldMk cId="604161811" sldId="317"/>
            <ac:grpSpMk id="18" creationId="{7D3560C5-9623-8953-3977-5CB6048B83E2}"/>
          </ac:grpSpMkLst>
        </pc:grpChg>
        <pc:grpChg chg="mod">
          <ac:chgData name="B . N Dullewa it19112992" userId="443b8e41-084c-4d93-89c8-5b989453188e" providerId="ADAL" clId="{22C14A68-FA63-4709-A826-8760212A8C16}" dt="2022-05-24T04:03:25.475" v="250" actId="1035"/>
          <ac:grpSpMkLst>
            <pc:docMk/>
            <pc:sldMk cId="604161811" sldId="317"/>
            <ac:grpSpMk id="26" creationId="{9CDB82CF-AA56-AF65-EE68-A262EC08CD2D}"/>
          </ac:grpSpMkLst>
        </pc:grpChg>
      </pc:sldChg>
      <pc:sldChg chg="addSp modSp mod">
        <pc:chgData name="B . N Dullewa it19112992" userId="443b8e41-084c-4d93-89c8-5b989453188e" providerId="ADAL" clId="{22C14A68-FA63-4709-A826-8760212A8C16}" dt="2022-05-24T04:05:52.061" v="333" actId="1037"/>
        <pc:sldMkLst>
          <pc:docMk/>
          <pc:sldMk cId="4125796032" sldId="318"/>
        </pc:sldMkLst>
        <pc:spChg chg="add mod">
          <ac:chgData name="B . N Dullewa it19112992" userId="443b8e41-084c-4d93-89c8-5b989453188e" providerId="ADAL" clId="{22C14A68-FA63-4709-A826-8760212A8C16}" dt="2022-05-24T04:05:52.061" v="333" actId="1037"/>
          <ac:spMkLst>
            <pc:docMk/>
            <pc:sldMk cId="4125796032" sldId="318"/>
            <ac:spMk id="18" creationId="{522D5F18-39CA-02AF-FEB2-BD18DA1CE0E1}"/>
          </ac:spMkLst>
        </pc:spChg>
      </pc:sldChg>
      <pc:sldChg chg="modSp mod">
        <pc:chgData name="B . N Dullewa it19112992" userId="443b8e41-084c-4d93-89c8-5b989453188e" providerId="ADAL" clId="{22C14A68-FA63-4709-A826-8760212A8C16}" dt="2022-05-23T12:30:28.243" v="36" actId="1076"/>
        <pc:sldMkLst>
          <pc:docMk/>
          <pc:sldMk cId="1147771675" sldId="322"/>
        </pc:sldMkLst>
        <pc:grpChg chg="mod">
          <ac:chgData name="B . N Dullewa it19112992" userId="443b8e41-084c-4d93-89c8-5b989453188e" providerId="ADAL" clId="{22C14A68-FA63-4709-A826-8760212A8C16}" dt="2022-05-23T12:30:28.243" v="36" actId="1076"/>
          <ac:grpSpMkLst>
            <pc:docMk/>
            <pc:sldMk cId="1147771675" sldId="322"/>
            <ac:grpSpMk id="3" creationId="{D88755D9-FA7C-D8D5-E437-32901EF9F3A2}"/>
          </ac:grpSpMkLst>
        </pc:grpChg>
      </pc:sldChg>
      <pc:sldChg chg="addSp delSp modSp mod">
        <pc:chgData name="B . N Dullewa it19112992" userId="443b8e41-084c-4d93-89c8-5b989453188e" providerId="ADAL" clId="{22C14A68-FA63-4709-A826-8760212A8C16}" dt="2022-05-27T06:05:20.415" v="618"/>
        <pc:sldMkLst>
          <pc:docMk/>
          <pc:sldMk cId="2180828128" sldId="327"/>
        </pc:sldMkLst>
        <pc:spChg chg="del mod">
          <ac:chgData name="B . N Dullewa it19112992" userId="443b8e41-084c-4d93-89c8-5b989453188e" providerId="ADAL" clId="{22C14A68-FA63-4709-A826-8760212A8C16}" dt="2022-05-27T06:05:18.826" v="617" actId="478"/>
          <ac:spMkLst>
            <pc:docMk/>
            <pc:sldMk cId="2180828128" sldId="327"/>
            <ac:spMk id="3" creationId="{D1F9834A-51BB-AADF-EC64-C772B921426B}"/>
          </ac:spMkLst>
        </pc:spChg>
        <pc:spChg chg="del">
          <ac:chgData name="B . N Dullewa it19112992" userId="443b8e41-084c-4d93-89c8-5b989453188e" providerId="ADAL" clId="{22C14A68-FA63-4709-A826-8760212A8C16}" dt="2022-05-27T06:05:18.826" v="617" actId="478"/>
          <ac:spMkLst>
            <pc:docMk/>
            <pc:sldMk cId="2180828128" sldId="327"/>
            <ac:spMk id="5" creationId="{416F370F-7AF3-9B91-C06D-A26CF16ACE27}"/>
          </ac:spMkLst>
        </pc:spChg>
        <pc:spChg chg="add del mod">
          <ac:chgData name="B . N Dullewa it19112992" userId="443b8e41-084c-4d93-89c8-5b989453188e" providerId="ADAL" clId="{22C14A68-FA63-4709-A826-8760212A8C16}" dt="2022-05-23T12:27:17.964" v="13" actId="478"/>
          <ac:spMkLst>
            <pc:docMk/>
            <pc:sldMk cId="2180828128" sldId="327"/>
            <ac:spMk id="5" creationId="{EAC596D1-6099-2716-1AAC-AD68598CF08E}"/>
          </ac:spMkLst>
        </pc:spChg>
        <pc:spChg chg="add del mod">
          <ac:chgData name="B . N Dullewa it19112992" userId="443b8e41-084c-4d93-89c8-5b989453188e" providerId="ADAL" clId="{22C14A68-FA63-4709-A826-8760212A8C16}" dt="2022-05-23T12:27:17.964" v="13" actId="478"/>
          <ac:spMkLst>
            <pc:docMk/>
            <pc:sldMk cId="2180828128" sldId="327"/>
            <ac:spMk id="6" creationId="{D0B894B1-D6E7-82FC-BE4B-01FDE097BD40}"/>
          </ac:spMkLst>
        </pc:spChg>
        <pc:spChg chg="add del mod">
          <ac:chgData name="B . N Dullewa it19112992" userId="443b8e41-084c-4d93-89c8-5b989453188e" providerId="ADAL" clId="{22C14A68-FA63-4709-A826-8760212A8C16}" dt="2022-05-23T12:27:17.964" v="13" actId="478"/>
          <ac:spMkLst>
            <pc:docMk/>
            <pc:sldMk cId="2180828128" sldId="327"/>
            <ac:spMk id="7" creationId="{E93268EF-D58D-BCA6-598B-440C85798241}"/>
          </ac:spMkLst>
        </pc:spChg>
        <pc:spChg chg="add del mod">
          <ac:chgData name="B . N Dullewa it19112992" userId="443b8e41-084c-4d93-89c8-5b989453188e" providerId="ADAL" clId="{22C14A68-FA63-4709-A826-8760212A8C16}" dt="2022-05-23T12:27:17.964" v="13" actId="478"/>
          <ac:spMkLst>
            <pc:docMk/>
            <pc:sldMk cId="2180828128" sldId="327"/>
            <ac:spMk id="8" creationId="{B8E5AB73-370D-EE18-63AD-D00BBD5DAD20}"/>
          </ac:spMkLst>
        </pc:spChg>
        <pc:spChg chg="add del mod">
          <ac:chgData name="B . N Dullewa it19112992" userId="443b8e41-084c-4d93-89c8-5b989453188e" providerId="ADAL" clId="{22C14A68-FA63-4709-A826-8760212A8C16}" dt="2022-05-23T12:27:17.964" v="13" actId="478"/>
          <ac:spMkLst>
            <pc:docMk/>
            <pc:sldMk cId="2180828128" sldId="327"/>
            <ac:spMk id="9" creationId="{47C8EB42-FAE0-6432-0B95-508B36D16784}"/>
          </ac:spMkLst>
        </pc:spChg>
        <pc:spChg chg="mod">
          <ac:chgData name="B . N Dullewa it19112992" userId="443b8e41-084c-4d93-89c8-5b989453188e" providerId="ADAL" clId="{22C14A68-FA63-4709-A826-8760212A8C16}" dt="2022-05-23T12:27:50.879" v="14"/>
          <ac:spMkLst>
            <pc:docMk/>
            <pc:sldMk cId="2180828128" sldId="327"/>
            <ac:spMk id="11" creationId="{C143DDD5-9B21-4195-6024-CB81B2A2EEA5}"/>
          </ac:spMkLst>
        </pc:spChg>
        <pc:spChg chg="mod">
          <ac:chgData name="B . N Dullewa it19112992" userId="443b8e41-084c-4d93-89c8-5b989453188e" providerId="ADAL" clId="{22C14A68-FA63-4709-A826-8760212A8C16}" dt="2022-05-23T12:27:50.879" v="14"/>
          <ac:spMkLst>
            <pc:docMk/>
            <pc:sldMk cId="2180828128" sldId="327"/>
            <ac:spMk id="12" creationId="{C240CF48-BC87-49BB-AD4C-C097F600740B}"/>
          </ac:spMkLst>
        </pc:spChg>
        <pc:spChg chg="mod">
          <ac:chgData name="B . N Dullewa it19112992" userId="443b8e41-084c-4d93-89c8-5b989453188e" providerId="ADAL" clId="{22C14A68-FA63-4709-A826-8760212A8C16}" dt="2022-05-23T12:27:50.879" v="14"/>
          <ac:spMkLst>
            <pc:docMk/>
            <pc:sldMk cId="2180828128" sldId="327"/>
            <ac:spMk id="13" creationId="{D6218DA1-29ED-5B44-727B-509B08F24AE6}"/>
          </ac:spMkLst>
        </pc:spChg>
        <pc:spChg chg="add del mod">
          <ac:chgData name="B . N Dullewa it19112992" userId="443b8e41-084c-4d93-89c8-5b989453188e" providerId="ADAL" clId="{22C14A68-FA63-4709-A826-8760212A8C16}" dt="2022-05-24T04:06:32.910" v="385" actId="478"/>
          <ac:spMkLst>
            <pc:docMk/>
            <pc:sldMk cId="2180828128" sldId="327"/>
            <ac:spMk id="14" creationId="{BB4CA1CF-8F56-952D-AD06-5A326CA05DB2}"/>
          </ac:spMkLst>
        </pc:spChg>
        <pc:spChg chg="mod">
          <ac:chgData name="B . N Dullewa it19112992" userId="443b8e41-084c-4d93-89c8-5b989453188e" providerId="ADAL" clId="{22C14A68-FA63-4709-A826-8760212A8C16}" dt="2022-05-23T12:27:50.879" v="14"/>
          <ac:spMkLst>
            <pc:docMk/>
            <pc:sldMk cId="2180828128" sldId="327"/>
            <ac:spMk id="15" creationId="{1DED3579-DFDF-F8AE-536C-5A46C85B1843}"/>
          </ac:spMkLst>
        </pc:spChg>
        <pc:spChg chg="add mod">
          <ac:chgData name="B . N Dullewa it19112992" userId="443b8e41-084c-4d93-89c8-5b989453188e" providerId="ADAL" clId="{22C14A68-FA63-4709-A826-8760212A8C16}" dt="2022-05-24T04:06:36.955" v="403" actId="1035"/>
          <ac:spMkLst>
            <pc:docMk/>
            <pc:sldMk cId="2180828128" sldId="327"/>
            <ac:spMk id="15" creationId="{6C5E23E3-7EB9-1933-A290-6D776DB6F86D}"/>
          </ac:spMkLst>
        </pc:spChg>
        <pc:spChg chg="mod">
          <ac:chgData name="B . N Dullewa it19112992" userId="443b8e41-084c-4d93-89c8-5b989453188e" providerId="ADAL" clId="{22C14A68-FA63-4709-A826-8760212A8C16}" dt="2022-05-23T12:27:50.879" v="14"/>
          <ac:spMkLst>
            <pc:docMk/>
            <pc:sldMk cId="2180828128" sldId="327"/>
            <ac:spMk id="16" creationId="{A8C08EF8-1F4B-6C7D-952D-6DD70E067BB6}"/>
          </ac:spMkLst>
        </pc:spChg>
        <pc:spChg chg="mod">
          <ac:chgData name="B . N Dullewa it19112992" userId="443b8e41-084c-4d93-89c8-5b989453188e" providerId="ADAL" clId="{22C14A68-FA63-4709-A826-8760212A8C16}" dt="2022-05-23T12:27:50.879" v="14"/>
          <ac:spMkLst>
            <pc:docMk/>
            <pc:sldMk cId="2180828128" sldId="327"/>
            <ac:spMk id="17" creationId="{9015F4FC-D94A-2531-8CCA-9B63D529CC65}"/>
          </ac:spMkLst>
        </pc:spChg>
        <pc:spChg chg="add del mod">
          <ac:chgData name="B . N Dullewa it19112992" userId="443b8e41-084c-4d93-89c8-5b989453188e" providerId="ADAL" clId="{22C14A68-FA63-4709-A826-8760212A8C16}" dt="2022-05-23T12:28:06.470" v="17" actId="478"/>
          <ac:spMkLst>
            <pc:docMk/>
            <pc:sldMk cId="2180828128" sldId="327"/>
            <ac:spMk id="18" creationId="{F9DA48BD-32C2-A125-BD6F-BA9A77E89323}"/>
          </ac:spMkLst>
        </pc:spChg>
        <pc:spChg chg="del">
          <ac:chgData name="B . N Dullewa it19112992" userId="443b8e41-084c-4d93-89c8-5b989453188e" providerId="ADAL" clId="{22C14A68-FA63-4709-A826-8760212A8C16}" dt="2022-05-27T06:05:18.826" v="617" actId="478"/>
          <ac:spMkLst>
            <pc:docMk/>
            <pc:sldMk cId="2180828128" sldId="327"/>
            <ac:spMk id="18" creationId="{FCCD5FCF-BB50-5435-5585-402E32C1A328}"/>
          </ac:spMkLst>
        </pc:spChg>
        <pc:spChg chg="add mod">
          <ac:chgData name="B . N Dullewa it19112992" userId="443b8e41-084c-4d93-89c8-5b989453188e" providerId="ADAL" clId="{22C14A68-FA63-4709-A826-8760212A8C16}" dt="2022-05-27T06:05:20.415" v="618"/>
          <ac:spMkLst>
            <pc:docMk/>
            <pc:sldMk cId="2180828128" sldId="327"/>
            <ac:spMk id="20" creationId="{5F47662A-6730-F8E5-104C-5CE3D7299E63}"/>
          </ac:spMkLst>
        </pc:spChg>
        <pc:spChg chg="mod">
          <ac:chgData name="B . N Dullewa it19112992" userId="443b8e41-084c-4d93-89c8-5b989453188e" providerId="ADAL" clId="{22C14A68-FA63-4709-A826-8760212A8C16}" dt="2022-05-23T12:27:50.879" v="14"/>
          <ac:spMkLst>
            <pc:docMk/>
            <pc:sldMk cId="2180828128" sldId="327"/>
            <ac:spMk id="20" creationId="{95EA13AB-1758-BD9A-803E-B7990E773D93}"/>
          </ac:spMkLst>
        </pc:spChg>
        <pc:spChg chg="mod">
          <ac:chgData name="B . N Dullewa it19112992" userId="443b8e41-084c-4d93-89c8-5b989453188e" providerId="ADAL" clId="{22C14A68-FA63-4709-A826-8760212A8C16}" dt="2022-05-23T12:27:50.879" v="14"/>
          <ac:spMkLst>
            <pc:docMk/>
            <pc:sldMk cId="2180828128" sldId="327"/>
            <ac:spMk id="21" creationId="{685B316C-D143-CC95-05E8-57D52FB0E47E}"/>
          </ac:spMkLst>
        </pc:spChg>
        <pc:spChg chg="add mod">
          <ac:chgData name="B . N Dullewa it19112992" userId="443b8e41-084c-4d93-89c8-5b989453188e" providerId="ADAL" clId="{22C14A68-FA63-4709-A826-8760212A8C16}" dt="2022-05-27T06:05:20.415" v="618"/>
          <ac:spMkLst>
            <pc:docMk/>
            <pc:sldMk cId="2180828128" sldId="327"/>
            <ac:spMk id="21" creationId="{E15D12DD-7321-505F-733B-B38A392DC1E3}"/>
          </ac:spMkLst>
        </pc:spChg>
        <pc:spChg chg="mod">
          <ac:chgData name="B . N Dullewa it19112992" userId="443b8e41-084c-4d93-89c8-5b989453188e" providerId="ADAL" clId="{22C14A68-FA63-4709-A826-8760212A8C16}" dt="2022-05-23T12:27:50.879" v="14"/>
          <ac:spMkLst>
            <pc:docMk/>
            <pc:sldMk cId="2180828128" sldId="327"/>
            <ac:spMk id="22" creationId="{8612EEC0-AA5E-9EDE-535F-6A09723146B9}"/>
          </ac:spMkLst>
        </pc:spChg>
        <pc:spChg chg="add mod">
          <ac:chgData name="B . N Dullewa it19112992" userId="443b8e41-084c-4d93-89c8-5b989453188e" providerId="ADAL" clId="{22C14A68-FA63-4709-A826-8760212A8C16}" dt="2022-05-27T06:05:20.415" v="618"/>
          <ac:spMkLst>
            <pc:docMk/>
            <pc:sldMk cId="2180828128" sldId="327"/>
            <ac:spMk id="22" creationId="{9E5AA78D-DBB6-7252-B416-C6E374E2CF3E}"/>
          </ac:spMkLst>
        </pc:spChg>
        <pc:spChg chg="mod">
          <ac:chgData name="B . N Dullewa it19112992" userId="443b8e41-084c-4d93-89c8-5b989453188e" providerId="ADAL" clId="{22C14A68-FA63-4709-A826-8760212A8C16}" dt="2022-05-23T12:30:06.709" v="30"/>
          <ac:spMkLst>
            <pc:docMk/>
            <pc:sldMk cId="2180828128" sldId="327"/>
            <ac:spMk id="24" creationId="{95B4B849-5742-305F-C05E-4536D4A4F8E5}"/>
          </ac:spMkLst>
        </pc:spChg>
        <pc:spChg chg="mod">
          <ac:chgData name="B . N Dullewa it19112992" userId="443b8e41-084c-4d93-89c8-5b989453188e" providerId="ADAL" clId="{22C14A68-FA63-4709-A826-8760212A8C16}" dt="2022-05-23T12:30:06.709" v="30"/>
          <ac:spMkLst>
            <pc:docMk/>
            <pc:sldMk cId="2180828128" sldId="327"/>
            <ac:spMk id="25" creationId="{55EDC5C6-9F19-BC53-5435-B325846AC20C}"/>
          </ac:spMkLst>
        </pc:spChg>
        <pc:spChg chg="mod">
          <ac:chgData name="B . N Dullewa it19112992" userId="443b8e41-084c-4d93-89c8-5b989453188e" providerId="ADAL" clId="{22C14A68-FA63-4709-A826-8760212A8C16}" dt="2022-05-23T12:30:06.709" v="30"/>
          <ac:spMkLst>
            <pc:docMk/>
            <pc:sldMk cId="2180828128" sldId="327"/>
            <ac:spMk id="26" creationId="{CAB61F72-CB90-5F27-3800-2DD2F725DC27}"/>
          </ac:spMkLst>
        </pc:spChg>
        <pc:spChg chg="mod">
          <ac:chgData name="B . N Dullewa it19112992" userId="443b8e41-084c-4d93-89c8-5b989453188e" providerId="ADAL" clId="{22C14A68-FA63-4709-A826-8760212A8C16}" dt="2022-05-23T12:30:06.709" v="30"/>
          <ac:spMkLst>
            <pc:docMk/>
            <pc:sldMk cId="2180828128" sldId="327"/>
            <ac:spMk id="27" creationId="{007FBAEC-CE75-036E-458A-C2FFB0BBDB3A}"/>
          </ac:spMkLst>
        </pc:spChg>
        <pc:spChg chg="mod">
          <ac:chgData name="B . N Dullewa it19112992" userId="443b8e41-084c-4d93-89c8-5b989453188e" providerId="ADAL" clId="{22C14A68-FA63-4709-A826-8760212A8C16}" dt="2022-05-23T12:30:06.709" v="30"/>
          <ac:spMkLst>
            <pc:docMk/>
            <pc:sldMk cId="2180828128" sldId="327"/>
            <ac:spMk id="28" creationId="{64D44ED1-9C88-5A1D-1015-F2DFE75A6068}"/>
          </ac:spMkLst>
        </pc:spChg>
        <pc:spChg chg="mod">
          <ac:chgData name="B . N Dullewa it19112992" userId="443b8e41-084c-4d93-89c8-5b989453188e" providerId="ADAL" clId="{22C14A68-FA63-4709-A826-8760212A8C16}" dt="2022-05-23T12:30:06.709" v="30"/>
          <ac:spMkLst>
            <pc:docMk/>
            <pc:sldMk cId="2180828128" sldId="327"/>
            <ac:spMk id="29" creationId="{27567DD4-A2B7-D7C0-3A49-D4B3A97ECBF1}"/>
          </ac:spMkLst>
        </pc:spChg>
        <pc:spChg chg="del mod">
          <ac:chgData name="B . N Dullewa it19112992" userId="443b8e41-084c-4d93-89c8-5b989453188e" providerId="ADAL" clId="{22C14A68-FA63-4709-A826-8760212A8C16}" dt="2022-05-27T06:05:18.826" v="617" actId="478"/>
          <ac:spMkLst>
            <pc:docMk/>
            <pc:sldMk cId="2180828128" sldId="327"/>
            <ac:spMk id="30" creationId="{936822D5-F56B-20E8-3EAE-4446D629BC83}"/>
          </ac:spMkLst>
        </pc:spChg>
        <pc:spChg chg="mod">
          <ac:chgData name="B . N Dullewa it19112992" userId="443b8e41-084c-4d93-89c8-5b989453188e" providerId="ADAL" clId="{22C14A68-FA63-4709-A826-8760212A8C16}" dt="2022-05-23T12:30:06.709" v="30"/>
          <ac:spMkLst>
            <pc:docMk/>
            <pc:sldMk cId="2180828128" sldId="327"/>
            <ac:spMk id="31" creationId="{23EB20EE-723B-0D8F-B279-FBF5DF98A10A}"/>
          </ac:spMkLst>
        </pc:spChg>
        <pc:spChg chg="add mod">
          <ac:chgData name="B . N Dullewa it19112992" userId="443b8e41-084c-4d93-89c8-5b989453188e" providerId="ADAL" clId="{22C14A68-FA63-4709-A826-8760212A8C16}" dt="2022-05-27T06:05:20.415" v="618"/>
          <ac:spMkLst>
            <pc:docMk/>
            <pc:sldMk cId="2180828128" sldId="327"/>
            <ac:spMk id="32" creationId="{FF96779E-C9FC-8024-EBD4-7F4868661B89}"/>
          </ac:spMkLst>
        </pc:spChg>
        <pc:spChg chg="add mod">
          <ac:chgData name="B . N Dullewa it19112992" userId="443b8e41-084c-4d93-89c8-5b989453188e" providerId="ADAL" clId="{22C14A68-FA63-4709-A826-8760212A8C16}" dt="2022-05-27T06:05:20.415" v="618"/>
          <ac:spMkLst>
            <pc:docMk/>
            <pc:sldMk cId="2180828128" sldId="327"/>
            <ac:spMk id="33" creationId="{D0F6BE19-9227-6B36-4DC7-6C54CE809F99}"/>
          </ac:spMkLst>
        </pc:spChg>
        <pc:spChg chg="add mod">
          <ac:chgData name="B . N Dullewa it19112992" userId="443b8e41-084c-4d93-89c8-5b989453188e" providerId="ADAL" clId="{22C14A68-FA63-4709-A826-8760212A8C16}" dt="2022-05-27T06:05:20.415" v="618"/>
          <ac:spMkLst>
            <pc:docMk/>
            <pc:sldMk cId="2180828128" sldId="327"/>
            <ac:spMk id="34" creationId="{812DA98F-5108-822E-9788-8A1DE6838966}"/>
          </ac:spMkLst>
        </pc:spChg>
        <pc:grpChg chg="add del mod">
          <ac:chgData name="B . N Dullewa it19112992" userId="443b8e41-084c-4d93-89c8-5b989453188e" providerId="ADAL" clId="{22C14A68-FA63-4709-A826-8760212A8C16}" dt="2022-05-23T12:28:26.932" v="22" actId="478"/>
          <ac:grpSpMkLst>
            <pc:docMk/>
            <pc:sldMk cId="2180828128" sldId="327"/>
            <ac:grpSpMk id="10" creationId="{AAC7D9E8-482C-5502-A93C-925903CB4642}"/>
          </ac:grpSpMkLst>
        </pc:grpChg>
        <pc:grpChg chg="add del mod">
          <ac:chgData name="B . N Dullewa it19112992" userId="443b8e41-084c-4d93-89c8-5b989453188e" providerId="ADAL" clId="{22C14A68-FA63-4709-A826-8760212A8C16}" dt="2022-05-23T12:28:06.470" v="17" actId="478"/>
          <ac:grpSpMkLst>
            <pc:docMk/>
            <pc:sldMk cId="2180828128" sldId="327"/>
            <ac:grpSpMk id="14" creationId="{5DCCEDBA-6740-8A32-BC7C-1AA17EF581C8}"/>
          </ac:grpSpMkLst>
        </pc:grpChg>
        <pc:grpChg chg="add del mod">
          <ac:chgData name="B . N Dullewa it19112992" userId="443b8e41-084c-4d93-89c8-5b989453188e" providerId="ADAL" clId="{22C14A68-FA63-4709-A826-8760212A8C16}" dt="2022-05-23T12:28:29.158" v="23" actId="478"/>
          <ac:grpSpMkLst>
            <pc:docMk/>
            <pc:sldMk cId="2180828128" sldId="327"/>
            <ac:grpSpMk id="19" creationId="{C5022A3C-E0F3-D790-7CBD-B3B4B04D56E7}"/>
          </ac:grpSpMkLst>
        </pc:grpChg>
        <pc:grpChg chg="add mod">
          <ac:chgData name="B . N Dullewa it19112992" userId="443b8e41-084c-4d93-89c8-5b989453188e" providerId="ADAL" clId="{22C14A68-FA63-4709-A826-8760212A8C16}" dt="2022-05-23T12:31:22.922" v="49" actId="1037"/>
          <ac:grpSpMkLst>
            <pc:docMk/>
            <pc:sldMk cId="2180828128" sldId="327"/>
            <ac:grpSpMk id="23" creationId="{633449C1-1D24-F321-5597-62A2DF07BD84}"/>
          </ac:grpSpMkLst>
        </pc:grpChg>
        <pc:cxnChg chg="add mod">
          <ac:chgData name="B . N Dullewa it19112992" userId="443b8e41-084c-4d93-89c8-5b989453188e" providerId="ADAL" clId="{22C14A68-FA63-4709-A826-8760212A8C16}" dt="2022-05-23T12:31:11.912" v="41" actId="13822"/>
          <ac:cxnSpMkLst>
            <pc:docMk/>
            <pc:sldMk cId="2180828128" sldId="327"/>
            <ac:cxnSpMk id="4" creationId="{054E293A-C591-21B1-9588-83A814CB19F4}"/>
          </ac:cxnSpMkLst>
        </pc:cxnChg>
      </pc:sldChg>
      <pc:sldChg chg="add ord">
        <pc:chgData name="B . N Dullewa it19112992" userId="443b8e41-084c-4d93-89c8-5b989453188e" providerId="ADAL" clId="{22C14A68-FA63-4709-A826-8760212A8C16}" dt="2022-05-23T12:37:57.282" v="68"/>
        <pc:sldMkLst>
          <pc:docMk/>
          <pc:sldMk cId="3612935527" sldId="328"/>
        </pc:sldMkLst>
      </pc:sldChg>
      <pc:sldChg chg="add ord">
        <pc:chgData name="B . N Dullewa it19112992" userId="443b8e41-084c-4d93-89c8-5b989453188e" providerId="ADAL" clId="{22C14A68-FA63-4709-A826-8760212A8C16}" dt="2022-05-23T12:38:02.344" v="71"/>
        <pc:sldMkLst>
          <pc:docMk/>
          <pc:sldMk cId="4248516337" sldId="329"/>
        </pc:sldMkLst>
      </pc:sldChg>
      <pc:sldChg chg="delSp modSp mod">
        <pc:chgData name="B . N Dullewa it19112992" userId="443b8e41-084c-4d93-89c8-5b989453188e" providerId="ADAL" clId="{22C14A68-FA63-4709-A826-8760212A8C16}" dt="2022-05-26T18:14:07.422" v="546" actId="478"/>
        <pc:sldMkLst>
          <pc:docMk/>
          <pc:sldMk cId="2856624255" sldId="330"/>
        </pc:sldMkLst>
        <pc:spChg chg="del mod">
          <ac:chgData name="B . N Dullewa it19112992" userId="443b8e41-084c-4d93-89c8-5b989453188e" providerId="ADAL" clId="{22C14A68-FA63-4709-A826-8760212A8C16}" dt="2022-05-26T18:14:07.422" v="546" actId="478"/>
          <ac:spMkLst>
            <pc:docMk/>
            <pc:sldMk cId="2856624255" sldId="330"/>
            <ac:spMk id="29" creationId="{B98CAA24-1D71-3F2A-F594-E03A66197C07}"/>
          </ac:spMkLst>
        </pc:spChg>
        <pc:spChg chg="del">
          <ac:chgData name="B . N Dullewa it19112992" userId="443b8e41-084c-4d93-89c8-5b989453188e" providerId="ADAL" clId="{22C14A68-FA63-4709-A826-8760212A8C16}" dt="2022-05-26T18:14:03.500" v="544" actId="478"/>
          <ac:spMkLst>
            <pc:docMk/>
            <pc:sldMk cId="2856624255" sldId="330"/>
            <ac:spMk id="34" creationId="{FFBF260A-E5E4-2B7A-9874-8ED14DA1EF23}"/>
          </ac:spMkLst>
        </pc:spChg>
      </pc:sldChg>
      <pc:sldChg chg="addSp delSp modSp mod">
        <pc:chgData name="B . N Dullewa it19112992" userId="443b8e41-084c-4d93-89c8-5b989453188e" providerId="ADAL" clId="{22C14A68-FA63-4709-A826-8760212A8C16}" dt="2022-05-26T18:13:39.809" v="543" actId="1076"/>
        <pc:sldMkLst>
          <pc:docMk/>
          <pc:sldMk cId="3917701393" sldId="331"/>
        </pc:sldMkLst>
        <pc:spChg chg="mod">
          <ac:chgData name="B . N Dullewa it19112992" userId="443b8e41-084c-4d93-89c8-5b989453188e" providerId="ADAL" clId="{22C14A68-FA63-4709-A826-8760212A8C16}" dt="2022-05-26T18:13:39.809" v="543" actId="1076"/>
          <ac:spMkLst>
            <pc:docMk/>
            <pc:sldMk cId="3917701393" sldId="331"/>
            <ac:spMk id="29" creationId="{7084717E-DAF1-88D1-C74C-DBEAD1322808}"/>
          </ac:spMkLst>
        </pc:spChg>
        <pc:spChg chg="add del mod">
          <ac:chgData name="B . N Dullewa it19112992" userId="443b8e41-084c-4d93-89c8-5b989453188e" providerId="ADAL" clId="{22C14A68-FA63-4709-A826-8760212A8C16}" dt="2022-05-26T18:13:30.201" v="541" actId="478"/>
          <ac:spMkLst>
            <pc:docMk/>
            <pc:sldMk cId="3917701393" sldId="331"/>
            <ac:spMk id="30" creationId="{A12DCB59-655B-3017-0609-364AE1813614}"/>
          </ac:spMkLst>
        </pc:spChg>
        <pc:grpChg chg="mod">
          <ac:chgData name="B . N Dullewa it19112992" userId="443b8e41-084c-4d93-89c8-5b989453188e" providerId="ADAL" clId="{22C14A68-FA63-4709-A826-8760212A8C16}" dt="2022-05-26T17:56:14.365" v="497" actId="1036"/>
          <ac:grpSpMkLst>
            <pc:docMk/>
            <pc:sldMk cId="3917701393" sldId="331"/>
            <ac:grpSpMk id="719" creationId="{00000000-0000-0000-0000-000000000000}"/>
          </ac:grpSpMkLst>
        </pc:grpChg>
      </pc:sldChg>
      <pc:sldChg chg="addSp delSp modSp mod">
        <pc:chgData name="B . N Dullewa it19112992" userId="443b8e41-084c-4d93-89c8-5b989453188e" providerId="ADAL" clId="{22C14A68-FA63-4709-A826-8760212A8C16}" dt="2022-05-24T05:44:03.855" v="422" actId="14100"/>
        <pc:sldMkLst>
          <pc:docMk/>
          <pc:sldMk cId="1015783729" sldId="332"/>
        </pc:sldMkLst>
        <pc:spChg chg="mod">
          <ac:chgData name="B . N Dullewa it19112992" userId="443b8e41-084c-4d93-89c8-5b989453188e" providerId="ADAL" clId="{22C14A68-FA63-4709-A826-8760212A8C16}" dt="2022-05-24T05:44:03.855" v="422" actId="14100"/>
          <ac:spMkLst>
            <pc:docMk/>
            <pc:sldMk cId="1015783729" sldId="332"/>
            <ac:spMk id="8" creationId="{692660D8-AC7E-4731-862F-334770C1FE97}"/>
          </ac:spMkLst>
        </pc:spChg>
        <pc:spChg chg="del">
          <ac:chgData name="B . N Dullewa it19112992" userId="443b8e41-084c-4d93-89c8-5b989453188e" providerId="ADAL" clId="{22C14A68-FA63-4709-A826-8760212A8C16}" dt="2022-05-24T04:01:49.279" v="192" actId="478"/>
          <ac:spMkLst>
            <pc:docMk/>
            <pc:sldMk cId="1015783729" sldId="332"/>
            <ac:spMk id="25" creationId="{A3C622F2-6130-0B3C-6685-459D05A0BF23}"/>
          </ac:spMkLst>
        </pc:spChg>
        <pc:spChg chg="mod">
          <ac:chgData name="B . N Dullewa it19112992" userId="443b8e41-084c-4d93-89c8-5b989453188e" providerId="ADAL" clId="{22C14A68-FA63-4709-A826-8760212A8C16}" dt="2022-05-24T05:43:11.046" v="421" actId="20577"/>
          <ac:spMkLst>
            <pc:docMk/>
            <pc:sldMk cId="1015783729" sldId="332"/>
            <ac:spMk id="27" creationId="{EA725811-273B-F66A-ADE8-BC0EABAFC72F}"/>
          </ac:spMkLst>
        </pc:spChg>
        <pc:spChg chg="add del mod">
          <ac:chgData name="B . N Dullewa it19112992" userId="443b8e41-084c-4d93-89c8-5b989453188e" providerId="ADAL" clId="{22C14A68-FA63-4709-A826-8760212A8C16}" dt="2022-05-24T04:04:52.688" v="291" actId="478"/>
          <ac:spMkLst>
            <pc:docMk/>
            <pc:sldMk cId="1015783729" sldId="332"/>
            <ac:spMk id="34" creationId="{C8982C1E-4AED-8F66-8F4F-8AD9560EEB0A}"/>
          </ac:spMkLst>
        </pc:spChg>
        <pc:spChg chg="add mod">
          <ac:chgData name="B . N Dullewa it19112992" userId="443b8e41-084c-4d93-89c8-5b989453188e" providerId="ADAL" clId="{22C14A68-FA63-4709-A826-8760212A8C16}" dt="2022-05-24T04:04:56.296" v="294" actId="1036"/>
          <ac:spMkLst>
            <pc:docMk/>
            <pc:sldMk cId="1015783729" sldId="332"/>
            <ac:spMk id="35" creationId="{2DE26BAA-446E-0E5D-549B-D756D14B44BF}"/>
          </ac:spMkLst>
        </pc:spChg>
        <pc:spChg chg="add del mod">
          <ac:chgData name="B . N Dullewa it19112992" userId="443b8e41-084c-4d93-89c8-5b989453188e" providerId="ADAL" clId="{22C14A68-FA63-4709-A826-8760212A8C16}" dt="2022-05-24T04:05:36.417" v="305"/>
          <ac:spMkLst>
            <pc:docMk/>
            <pc:sldMk cId="1015783729" sldId="332"/>
            <ac:spMk id="36" creationId="{B37259B8-6CD2-41ED-5015-DAFBF0028FDD}"/>
          </ac:spMkLst>
        </pc:spChg>
        <pc:grpChg chg="mod">
          <ac:chgData name="B . N Dullewa it19112992" userId="443b8e41-084c-4d93-89c8-5b989453188e" providerId="ADAL" clId="{22C14A68-FA63-4709-A826-8760212A8C16}" dt="2022-05-24T04:01:53.384" v="195" actId="1076"/>
          <ac:grpSpMkLst>
            <pc:docMk/>
            <pc:sldMk cId="1015783729" sldId="332"/>
            <ac:grpSpMk id="23" creationId="{2A6449F9-0411-FDF7-6099-5A0834E724D7}"/>
          </ac:grpSpMkLst>
        </pc:grpChg>
      </pc:sldChg>
      <pc:sldChg chg="addSp delSp modSp mod">
        <pc:chgData name="B . N Dullewa it19112992" userId="443b8e41-084c-4d93-89c8-5b989453188e" providerId="ADAL" clId="{22C14A68-FA63-4709-A826-8760212A8C16}" dt="2022-05-24T07:18:08.111" v="426" actId="1076"/>
        <pc:sldMkLst>
          <pc:docMk/>
          <pc:sldMk cId="2016039367" sldId="333"/>
        </pc:sldMkLst>
        <pc:spChg chg="del">
          <ac:chgData name="B . N Dullewa it19112992" userId="443b8e41-084c-4d93-89c8-5b989453188e" providerId="ADAL" clId="{22C14A68-FA63-4709-A826-8760212A8C16}" dt="2022-05-24T04:02:01.991" v="196" actId="478"/>
          <ac:spMkLst>
            <pc:docMk/>
            <pc:sldMk cId="2016039367" sldId="333"/>
            <ac:spMk id="2" creationId="{7D331BF4-F223-63C5-7612-B7B5608D1BA0}"/>
          </ac:spMkLst>
        </pc:spChg>
        <pc:spChg chg="add del mod">
          <ac:chgData name="B . N Dullewa it19112992" userId="443b8e41-084c-4d93-89c8-5b989453188e" providerId="ADAL" clId="{22C14A68-FA63-4709-A826-8760212A8C16}" dt="2022-05-24T04:05:02.703" v="295" actId="478"/>
          <ac:spMkLst>
            <pc:docMk/>
            <pc:sldMk cId="2016039367" sldId="333"/>
            <ac:spMk id="20" creationId="{F198E333-ACA3-C2F8-8C59-C6B82F16C841}"/>
          </ac:spMkLst>
        </pc:spChg>
        <pc:spChg chg="add mod">
          <ac:chgData name="B . N Dullewa it19112992" userId="443b8e41-084c-4d93-89c8-5b989453188e" providerId="ADAL" clId="{22C14A68-FA63-4709-A826-8760212A8C16}" dt="2022-05-24T04:05:03.769" v="296"/>
          <ac:spMkLst>
            <pc:docMk/>
            <pc:sldMk cId="2016039367" sldId="333"/>
            <ac:spMk id="21" creationId="{BA72C5A5-DB30-EE59-E05E-0605037E1156}"/>
          </ac:spMkLst>
        </pc:spChg>
        <pc:spChg chg="mod">
          <ac:chgData name="B . N Dullewa it19112992" userId="443b8e41-084c-4d93-89c8-5b989453188e" providerId="ADAL" clId="{22C14A68-FA63-4709-A826-8760212A8C16}" dt="2022-05-24T07:18:08.111" v="426" actId="1076"/>
          <ac:spMkLst>
            <pc:docMk/>
            <pc:sldMk cId="2016039367" sldId="333"/>
            <ac:spMk id="832" creationId="{00000000-0000-0000-0000-000000000000}"/>
          </ac:spMkLst>
        </pc:spChg>
      </pc:sldChg>
      <pc:sldChg chg="delSp mod">
        <pc:chgData name="B . N Dullewa it19112992" userId="443b8e41-084c-4d93-89c8-5b989453188e" providerId="ADAL" clId="{22C14A68-FA63-4709-A826-8760212A8C16}" dt="2022-05-25T15:51:54.960" v="487" actId="478"/>
        <pc:sldMkLst>
          <pc:docMk/>
          <pc:sldMk cId="231818966" sldId="339"/>
        </pc:sldMkLst>
        <pc:spChg chg="del">
          <ac:chgData name="B . N Dullewa it19112992" userId="443b8e41-084c-4d93-89c8-5b989453188e" providerId="ADAL" clId="{22C14A68-FA63-4709-A826-8760212A8C16}" dt="2022-05-24T06:43:16.318" v="424" actId="478"/>
          <ac:spMkLst>
            <pc:docMk/>
            <pc:sldMk cId="231818966" sldId="339"/>
            <ac:spMk id="2" creationId="{AF64BFB5-FB3A-A5F5-C19B-BC887F4ACED2}"/>
          </ac:spMkLst>
        </pc:spChg>
        <pc:picChg chg="del">
          <ac:chgData name="B . N Dullewa it19112992" userId="443b8e41-084c-4d93-89c8-5b989453188e" providerId="ADAL" clId="{22C14A68-FA63-4709-A826-8760212A8C16}" dt="2022-05-25T15:51:54.960" v="487" actId="478"/>
          <ac:picMkLst>
            <pc:docMk/>
            <pc:sldMk cId="231818966" sldId="339"/>
            <ac:picMk id="5" creationId="{5CF1B7E2-30AD-CF80-85C5-5AD2EA79CA19}"/>
          </ac:picMkLst>
        </pc:picChg>
        <pc:picChg chg="del">
          <ac:chgData name="B . N Dullewa it19112992" userId="443b8e41-084c-4d93-89c8-5b989453188e" providerId="ADAL" clId="{22C14A68-FA63-4709-A826-8760212A8C16}" dt="2022-05-25T15:51:49.295" v="485" actId="478"/>
          <ac:picMkLst>
            <pc:docMk/>
            <pc:sldMk cId="231818966" sldId="339"/>
            <ac:picMk id="6" creationId="{D0BEB963-4E0C-0329-25F5-3161AF256B57}"/>
          </ac:picMkLst>
        </pc:picChg>
        <pc:picChg chg="del">
          <ac:chgData name="B . N Dullewa it19112992" userId="443b8e41-084c-4d93-89c8-5b989453188e" providerId="ADAL" clId="{22C14A68-FA63-4709-A826-8760212A8C16}" dt="2022-05-25T15:51:52.653" v="486" actId="478"/>
          <ac:picMkLst>
            <pc:docMk/>
            <pc:sldMk cId="231818966" sldId="339"/>
            <ac:picMk id="7" creationId="{CE4AD6BB-B1FE-77E9-9A3F-6C300A14DC5A}"/>
          </ac:picMkLst>
        </pc:picChg>
      </pc:sldChg>
      <pc:sldChg chg="addSp delSp modSp add mod ord">
        <pc:chgData name="B . N Dullewa it19112992" userId="443b8e41-084c-4d93-89c8-5b989453188e" providerId="ADAL" clId="{22C14A68-FA63-4709-A826-8760212A8C16}" dt="2022-05-25T15:18:25.634" v="463" actId="1076"/>
        <pc:sldMkLst>
          <pc:docMk/>
          <pc:sldMk cId="2721508814" sldId="348"/>
        </pc:sldMkLst>
        <pc:spChg chg="del">
          <ac:chgData name="B . N Dullewa it19112992" userId="443b8e41-084c-4d93-89c8-5b989453188e" providerId="ADAL" clId="{22C14A68-FA63-4709-A826-8760212A8C16}" dt="2022-05-25T15:15:32.018" v="440" actId="478"/>
          <ac:spMkLst>
            <pc:docMk/>
            <pc:sldMk cId="2721508814" sldId="348"/>
            <ac:spMk id="4" creationId="{47DAADE1-E715-E5D1-083B-7A000279B924}"/>
          </ac:spMkLst>
        </pc:spChg>
        <pc:spChg chg="del mod">
          <ac:chgData name="B . N Dullewa it19112992" userId="443b8e41-084c-4d93-89c8-5b989453188e" providerId="ADAL" clId="{22C14A68-FA63-4709-A826-8760212A8C16}" dt="2022-05-25T15:15:28.444" v="439" actId="478"/>
          <ac:spMkLst>
            <pc:docMk/>
            <pc:sldMk cId="2721508814" sldId="348"/>
            <ac:spMk id="8" creationId="{692660D8-AC7E-4731-862F-334770C1FE97}"/>
          </ac:spMkLst>
        </pc:spChg>
        <pc:spChg chg="add del mod">
          <ac:chgData name="B . N Dullewa it19112992" userId="443b8e41-084c-4d93-89c8-5b989453188e" providerId="ADAL" clId="{22C14A68-FA63-4709-A826-8760212A8C16}" dt="2022-05-25T15:16:53.696" v="451"/>
          <ac:spMkLst>
            <pc:docMk/>
            <pc:sldMk cId="2721508814" sldId="348"/>
            <ac:spMk id="25" creationId="{92E1E69B-B31F-3671-C03E-52DFAE99FF4B}"/>
          </ac:spMkLst>
        </pc:spChg>
        <pc:spChg chg="add mod">
          <ac:chgData name="B . N Dullewa it19112992" userId="443b8e41-084c-4d93-89c8-5b989453188e" providerId="ADAL" clId="{22C14A68-FA63-4709-A826-8760212A8C16}" dt="2022-05-25T15:18:23.503" v="462" actId="1076"/>
          <ac:spMkLst>
            <pc:docMk/>
            <pc:sldMk cId="2721508814" sldId="348"/>
            <ac:spMk id="26" creationId="{D9E8EAEC-6F42-C457-934C-03DBBA4716AD}"/>
          </ac:spMkLst>
        </pc:spChg>
        <pc:grpChg chg="del">
          <ac:chgData name="B . N Dullewa it19112992" userId="443b8e41-084c-4d93-89c8-5b989453188e" providerId="ADAL" clId="{22C14A68-FA63-4709-A826-8760212A8C16}" dt="2022-05-25T15:16:14.028" v="444" actId="478"/>
          <ac:grpSpMkLst>
            <pc:docMk/>
            <pc:sldMk cId="2721508814" sldId="348"/>
            <ac:grpSpMk id="23" creationId="{2A6449F9-0411-FDF7-6099-5A0834E724D7}"/>
          </ac:grpSpMkLst>
        </pc:grpChg>
        <pc:picChg chg="add mod">
          <ac:chgData name="B . N Dullewa it19112992" userId="443b8e41-084c-4d93-89c8-5b989453188e" providerId="ADAL" clId="{22C14A68-FA63-4709-A826-8760212A8C16}" dt="2022-05-25T15:18:25.634" v="463" actId="1076"/>
          <ac:picMkLst>
            <pc:docMk/>
            <pc:sldMk cId="2721508814" sldId="348"/>
            <ac:picMk id="24" creationId="{64824FA8-06E4-7C01-217E-166EDAB84255}"/>
          </ac:picMkLst>
        </pc:picChg>
      </pc:sldChg>
      <pc:sldChg chg="modSp mod">
        <pc:chgData name="B . N Dullewa it19112992" userId="443b8e41-084c-4d93-89c8-5b989453188e" providerId="ADAL" clId="{22C14A68-FA63-4709-A826-8760212A8C16}" dt="2022-05-27T06:05:50.332" v="619" actId="20577"/>
        <pc:sldMkLst>
          <pc:docMk/>
          <pc:sldMk cId="2064685973" sldId="353"/>
        </pc:sldMkLst>
        <pc:spChg chg="mod">
          <ac:chgData name="B . N Dullewa it19112992" userId="443b8e41-084c-4d93-89c8-5b989453188e" providerId="ADAL" clId="{22C14A68-FA63-4709-A826-8760212A8C16}" dt="2022-05-27T06:05:50.332" v="619" actId="20577"/>
          <ac:spMkLst>
            <pc:docMk/>
            <pc:sldMk cId="2064685973" sldId="353"/>
            <ac:spMk id="1602" creationId="{00000000-0000-0000-0000-000000000000}"/>
          </ac:spMkLst>
        </pc:spChg>
      </pc:sldChg>
      <pc:sldChg chg="addSp delSp modSp mod">
        <pc:chgData name="B . N Dullewa it19112992" userId="443b8e41-084c-4d93-89c8-5b989453188e" providerId="ADAL" clId="{22C14A68-FA63-4709-A826-8760212A8C16}" dt="2022-05-26T18:43:46.459" v="592" actId="14100"/>
        <pc:sldMkLst>
          <pc:docMk/>
          <pc:sldMk cId="1986540536" sldId="354"/>
        </pc:sldMkLst>
        <pc:spChg chg="add del mod">
          <ac:chgData name="B . N Dullewa it19112992" userId="443b8e41-084c-4d93-89c8-5b989453188e" providerId="ADAL" clId="{22C14A68-FA63-4709-A826-8760212A8C16}" dt="2022-05-26T18:37:29.409" v="549"/>
          <ac:spMkLst>
            <pc:docMk/>
            <pc:sldMk cId="1986540536" sldId="354"/>
            <ac:spMk id="2" creationId="{D81B80D4-111C-AEAE-42DB-503F91E5D496}"/>
          </ac:spMkLst>
        </pc:spChg>
        <pc:spChg chg="mod">
          <ac:chgData name="B . N Dullewa it19112992" userId="443b8e41-084c-4d93-89c8-5b989453188e" providerId="ADAL" clId="{22C14A68-FA63-4709-A826-8760212A8C16}" dt="2022-05-26T18:12:56.628" v="537" actId="20577"/>
          <ac:spMkLst>
            <pc:docMk/>
            <pc:sldMk cId="1986540536" sldId="354"/>
            <ac:spMk id="4" creationId="{D4CD0EF8-5C74-9197-A2C6-60166ABB9DD5}"/>
          </ac:spMkLst>
        </pc:spChg>
        <pc:spChg chg="add del mod">
          <ac:chgData name="B . N Dullewa it19112992" userId="443b8e41-084c-4d93-89c8-5b989453188e" providerId="ADAL" clId="{22C14A68-FA63-4709-A826-8760212A8C16}" dt="2022-05-26T18:38:03.419" v="552"/>
          <ac:spMkLst>
            <pc:docMk/>
            <pc:sldMk cId="1986540536" sldId="354"/>
            <ac:spMk id="6" creationId="{5372A668-0CAA-6DE9-B4A0-A1FFB3989AD8}"/>
          </ac:spMkLst>
        </pc:spChg>
        <pc:spChg chg="add del mod">
          <ac:chgData name="B . N Dullewa it19112992" userId="443b8e41-084c-4d93-89c8-5b989453188e" providerId="ADAL" clId="{22C14A68-FA63-4709-A826-8760212A8C16}" dt="2022-05-26T18:38:33.009" v="563"/>
          <ac:spMkLst>
            <pc:docMk/>
            <pc:sldMk cId="1986540536" sldId="354"/>
            <ac:spMk id="8" creationId="{2C810529-CE7B-557E-9F75-5DD16E07FD71}"/>
          </ac:spMkLst>
        </pc:spChg>
        <pc:spChg chg="add del mod">
          <ac:chgData name="B . N Dullewa it19112992" userId="443b8e41-084c-4d93-89c8-5b989453188e" providerId="ADAL" clId="{22C14A68-FA63-4709-A826-8760212A8C16}" dt="2022-05-26T18:39:36.983" v="565"/>
          <ac:spMkLst>
            <pc:docMk/>
            <pc:sldMk cId="1986540536" sldId="354"/>
            <ac:spMk id="10" creationId="{5C52E32E-54E9-9C64-0AA4-164A44F2E9A1}"/>
          </ac:spMkLst>
        </pc:spChg>
        <pc:spChg chg="add del mod">
          <ac:chgData name="B . N Dullewa it19112992" userId="443b8e41-084c-4d93-89c8-5b989453188e" providerId="ADAL" clId="{22C14A68-FA63-4709-A826-8760212A8C16}" dt="2022-05-26T18:39:50.682" v="567"/>
          <ac:spMkLst>
            <pc:docMk/>
            <pc:sldMk cId="1986540536" sldId="354"/>
            <ac:spMk id="12" creationId="{292543A7-8514-D180-E03D-50345483BB0B}"/>
          </ac:spMkLst>
        </pc:spChg>
        <pc:spChg chg="add del mod">
          <ac:chgData name="B . N Dullewa it19112992" userId="443b8e41-084c-4d93-89c8-5b989453188e" providerId="ADAL" clId="{22C14A68-FA63-4709-A826-8760212A8C16}" dt="2022-05-26T18:43:46.459" v="592" actId="14100"/>
          <ac:spMkLst>
            <pc:docMk/>
            <pc:sldMk cId="1986540536" sldId="354"/>
            <ac:spMk id="1602" creationId="{00000000-0000-0000-0000-000000000000}"/>
          </ac:spMkLst>
        </pc:spChg>
        <pc:graphicFrameChg chg="add del mod">
          <ac:chgData name="B . N Dullewa it19112992" userId="443b8e41-084c-4d93-89c8-5b989453188e" providerId="ADAL" clId="{22C14A68-FA63-4709-A826-8760212A8C16}" dt="2022-05-26T18:38:03.419" v="552"/>
          <ac:graphicFrameMkLst>
            <pc:docMk/>
            <pc:sldMk cId="1986540536" sldId="354"/>
            <ac:graphicFrameMk id="3" creationId="{81DA797E-CCEC-1CA2-190E-6BA68E609F17}"/>
          </ac:graphicFrameMkLst>
        </pc:graphicFrameChg>
        <pc:graphicFrameChg chg="add del mod modGraphic">
          <ac:chgData name="B . N Dullewa it19112992" userId="443b8e41-084c-4d93-89c8-5b989453188e" providerId="ADAL" clId="{22C14A68-FA63-4709-A826-8760212A8C16}" dt="2022-05-26T18:38:33.009" v="563"/>
          <ac:graphicFrameMkLst>
            <pc:docMk/>
            <pc:sldMk cId="1986540536" sldId="354"/>
            <ac:graphicFrameMk id="7" creationId="{5E0C74A2-62BE-D38E-70FE-F8E377D19403}"/>
          </ac:graphicFrameMkLst>
        </pc:graphicFrameChg>
        <pc:graphicFrameChg chg="add del mod">
          <ac:chgData name="B . N Dullewa it19112992" userId="443b8e41-084c-4d93-89c8-5b989453188e" providerId="ADAL" clId="{22C14A68-FA63-4709-A826-8760212A8C16}" dt="2022-05-26T18:39:36.983" v="565"/>
          <ac:graphicFrameMkLst>
            <pc:docMk/>
            <pc:sldMk cId="1986540536" sldId="354"/>
            <ac:graphicFrameMk id="9" creationId="{3A5B422E-A333-78EF-AF93-B0D7376651FA}"/>
          </ac:graphicFrameMkLst>
        </pc:graphicFrameChg>
        <pc:graphicFrameChg chg="add del mod">
          <ac:chgData name="B . N Dullewa it19112992" userId="443b8e41-084c-4d93-89c8-5b989453188e" providerId="ADAL" clId="{22C14A68-FA63-4709-A826-8760212A8C16}" dt="2022-05-26T18:39:50.682" v="567"/>
          <ac:graphicFrameMkLst>
            <pc:docMk/>
            <pc:sldMk cId="1986540536" sldId="354"/>
            <ac:graphicFrameMk id="11" creationId="{073C029C-5130-1539-033C-7F5F58828517}"/>
          </ac:graphicFrameMkLst>
        </pc:graphicFrameChg>
        <pc:graphicFrameChg chg="add del mod">
          <ac:chgData name="B . N Dullewa it19112992" userId="443b8e41-084c-4d93-89c8-5b989453188e" providerId="ADAL" clId="{22C14A68-FA63-4709-A826-8760212A8C16}" dt="2022-05-26T18:40:35.450" v="573"/>
          <ac:graphicFrameMkLst>
            <pc:docMk/>
            <pc:sldMk cId="1986540536" sldId="354"/>
            <ac:graphicFrameMk id="13" creationId="{1EBCEEEB-69D5-5A9D-9636-6C3D16219B7C}"/>
          </ac:graphicFrameMkLst>
        </pc:graphicFrameChg>
        <pc:graphicFrameChg chg="add del mod">
          <ac:chgData name="B . N Dullewa it19112992" userId="443b8e41-084c-4d93-89c8-5b989453188e" providerId="ADAL" clId="{22C14A68-FA63-4709-A826-8760212A8C16}" dt="2022-05-26T18:42:44.021" v="586"/>
          <ac:graphicFrameMkLst>
            <pc:docMk/>
            <pc:sldMk cId="1986540536" sldId="354"/>
            <ac:graphicFrameMk id="14" creationId="{ACBEBB7D-3029-7168-FEA0-A8B5E2A2DE10}"/>
          </ac:graphicFrameMkLst>
        </pc:graphicFrameChg>
      </pc:sldChg>
      <pc:sldMasterChg chg="delSldLayout">
        <pc:chgData name="B . N Dullewa it19112992" userId="443b8e41-084c-4d93-89c8-5b989453188e" providerId="ADAL" clId="{22C14A68-FA63-4709-A826-8760212A8C16}" dt="2022-05-25T15:18:30.308" v="464" actId="2696"/>
        <pc:sldMasterMkLst>
          <pc:docMk/>
          <pc:sldMasterMk cId="0" sldId="2147483678"/>
        </pc:sldMasterMkLst>
        <pc:sldLayoutChg chg="del">
          <pc:chgData name="B . N Dullewa it19112992" userId="443b8e41-084c-4d93-89c8-5b989453188e" providerId="ADAL" clId="{22C14A68-FA63-4709-A826-8760212A8C16}" dt="2022-05-25T15:18:30.308" v="464" actId="2696"/>
          <pc:sldLayoutMkLst>
            <pc:docMk/>
            <pc:sldMasterMk cId="0" sldId="2147483678"/>
            <pc:sldLayoutMk cId="0" sldId="2147483665"/>
          </pc:sldLayoutMkLst>
        </pc:sldLayoutChg>
      </pc:sldMasterChg>
    </pc:docChg>
  </pc:docChgLst>
  <pc:docChgLst>
    <pc:chgData name="B . N Dullewa it19112992" userId="S::it19112992@my.sliit.lk::443b8e41-084c-4d93-89c8-5b989453188e" providerId="AD" clId="Web-{6F4634D3-726A-DF81-559D-6F6D8D9BAF6C}"/>
    <pc:docChg chg="modSld">
      <pc:chgData name="B . N Dullewa it19112992" userId="S::it19112992@my.sliit.lk::443b8e41-084c-4d93-89c8-5b989453188e" providerId="AD" clId="Web-{6F4634D3-726A-DF81-559D-6F6D8D9BAF6C}" dt="2022-05-23T18:19:49.886" v="7" actId="20577"/>
      <pc:docMkLst>
        <pc:docMk/>
      </pc:docMkLst>
      <pc:sldChg chg="delSp modSp">
        <pc:chgData name="B . N Dullewa it19112992" userId="S::it19112992@my.sliit.lk::443b8e41-084c-4d93-89c8-5b989453188e" providerId="AD" clId="Web-{6F4634D3-726A-DF81-559D-6F6D8D9BAF6C}" dt="2022-05-23T18:19:49.886" v="7" actId="20577"/>
        <pc:sldMkLst>
          <pc:docMk/>
          <pc:sldMk cId="2529569328" sldId="312"/>
        </pc:sldMkLst>
        <pc:spChg chg="mod">
          <ac:chgData name="B . N Dullewa it19112992" userId="S::it19112992@my.sliit.lk::443b8e41-084c-4d93-89c8-5b989453188e" providerId="AD" clId="Web-{6F4634D3-726A-DF81-559D-6F6D8D9BAF6C}" dt="2022-05-23T18:19:49.886" v="7" actId="20577"/>
          <ac:spMkLst>
            <pc:docMk/>
            <pc:sldMk cId="2529569328" sldId="312"/>
            <ac:spMk id="19" creationId="{6205B4E6-68A4-2397-0BBC-B1C4921758F3}"/>
          </ac:spMkLst>
        </pc:spChg>
        <pc:spChg chg="del mod">
          <ac:chgData name="B . N Dullewa it19112992" userId="S::it19112992@my.sliit.lk::443b8e41-084c-4d93-89c8-5b989453188e" providerId="AD" clId="Web-{6F4634D3-726A-DF81-559D-6F6D8D9BAF6C}" dt="2022-05-23T18:19:35.699" v="2" actId="1076"/>
          <ac:spMkLst>
            <pc:docMk/>
            <pc:sldMk cId="2529569328" sldId="312"/>
            <ac:spMk id="31" creationId="{262921F8-A874-6208-13EC-F271A9C3E080}"/>
          </ac:spMkLst>
        </pc:spChg>
      </pc:sldChg>
    </pc:docChg>
  </pc:docChgLst>
  <pc:docChgLst>
    <pc:chgData name="B . N Dullewa it19112992" userId="S::it19112992@my.sliit.lk::443b8e41-084c-4d93-89c8-5b989453188e" providerId="AD" clId="Web-{AAEB2F5C-5C55-0F9D-CC93-2593C809A9E5}"/>
    <pc:docChg chg="addSld delSld modSld sldOrd">
      <pc:chgData name="B . N Dullewa it19112992" userId="S::it19112992@my.sliit.lk::443b8e41-084c-4d93-89c8-5b989453188e" providerId="AD" clId="Web-{AAEB2F5C-5C55-0F9D-CC93-2593C809A9E5}" dt="2022-05-24T14:15:36.635" v="147" actId="1076"/>
      <pc:docMkLst>
        <pc:docMk/>
      </pc:docMkLst>
      <pc:sldChg chg="ord">
        <pc:chgData name="B . N Dullewa it19112992" userId="S::it19112992@my.sliit.lk::443b8e41-084c-4d93-89c8-5b989453188e" providerId="AD" clId="Web-{AAEB2F5C-5C55-0F9D-CC93-2593C809A9E5}" dt="2022-05-24T14:13:16.959" v="121"/>
        <pc:sldMkLst>
          <pc:docMk/>
          <pc:sldMk cId="0" sldId="257"/>
        </pc:sldMkLst>
      </pc:sldChg>
      <pc:sldChg chg="ord">
        <pc:chgData name="B . N Dullewa it19112992" userId="S::it19112992@my.sliit.lk::443b8e41-084c-4d93-89c8-5b989453188e" providerId="AD" clId="Web-{AAEB2F5C-5C55-0F9D-CC93-2593C809A9E5}" dt="2022-05-24T14:13:16.944" v="120"/>
        <pc:sldMkLst>
          <pc:docMk/>
          <pc:sldMk cId="0" sldId="258"/>
        </pc:sldMkLst>
      </pc:sldChg>
      <pc:sldChg chg="addSp modSp">
        <pc:chgData name="B . N Dullewa it19112992" userId="S::it19112992@my.sliit.lk::443b8e41-084c-4d93-89c8-5b989453188e" providerId="AD" clId="Web-{AAEB2F5C-5C55-0F9D-CC93-2593C809A9E5}" dt="2022-05-24T13:57:17.013" v="53" actId="1076"/>
        <pc:sldMkLst>
          <pc:docMk/>
          <pc:sldMk cId="0" sldId="269"/>
        </pc:sldMkLst>
        <pc:picChg chg="add mod">
          <ac:chgData name="B . N Dullewa it19112992" userId="S::it19112992@my.sliit.lk::443b8e41-084c-4d93-89c8-5b989453188e" providerId="AD" clId="Web-{AAEB2F5C-5C55-0F9D-CC93-2593C809A9E5}" dt="2022-05-24T13:57:17.013" v="53" actId="1076"/>
          <ac:picMkLst>
            <pc:docMk/>
            <pc:sldMk cId="0" sldId="269"/>
            <ac:picMk id="2" creationId="{BFC13E65-5895-9293-99CF-507CDCC98F10}"/>
          </ac:picMkLst>
        </pc:picChg>
      </pc:sldChg>
      <pc:sldChg chg="delSp">
        <pc:chgData name="B . N Dullewa it19112992" userId="S::it19112992@my.sliit.lk::443b8e41-084c-4d93-89c8-5b989453188e" providerId="AD" clId="Web-{AAEB2F5C-5C55-0F9D-CC93-2593C809A9E5}" dt="2022-05-24T14:13:58.679" v="125"/>
        <pc:sldMkLst>
          <pc:docMk/>
          <pc:sldMk cId="112314407" sldId="313"/>
        </pc:sldMkLst>
        <pc:spChg chg="del">
          <ac:chgData name="B . N Dullewa it19112992" userId="S::it19112992@my.sliit.lk::443b8e41-084c-4d93-89c8-5b989453188e" providerId="AD" clId="Web-{AAEB2F5C-5C55-0F9D-CC93-2593C809A9E5}" dt="2022-05-24T14:13:58.679" v="125"/>
          <ac:spMkLst>
            <pc:docMk/>
            <pc:sldMk cId="112314407" sldId="313"/>
            <ac:spMk id="26" creationId="{72C3917E-AD56-8038-CD41-8BC2392EC346}"/>
          </ac:spMkLst>
        </pc:spChg>
        <pc:spChg chg="del">
          <ac:chgData name="B . N Dullewa it19112992" userId="S::it19112992@my.sliit.lk::443b8e41-084c-4d93-89c8-5b989453188e" providerId="AD" clId="Web-{AAEB2F5C-5C55-0F9D-CC93-2593C809A9E5}" dt="2022-05-24T14:13:52.367" v="124"/>
          <ac:spMkLst>
            <pc:docMk/>
            <pc:sldMk cId="112314407" sldId="313"/>
            <ac:spMk id="27" creationId="{EA725811-273B-F66A-ADE8-BC0EABAFC72F}"/>
          </ac:spMkLst>
        </pc:spChg>
        <pc:spChg chg="del">
          <ac:chgData name="B . N Dullewa it19112992" userId="S::it19112992@my.sliit.lk::443b8e41-084c-4d93-89c8-5b989453188e" providerId="AD" clId="Web-{AAEB2F5C-5C55-0F9D-CC93-2593C809A9E5}" dt="2022-05-24T14:13:52.367" v="123"/>
          <ac:spMkLst>
            <pc:docMk/>
            <pc:sldMk cId="112314407" sldId="313"/>
            <ac:spMk id="29" creationId="{BF8315A5-BAB3-003D-DACC-32EC8D9E1B4E}"/>
          </ac:spMkLst>
        </pc:spChg>
        <pc:grpChg chg="del">
          <ac:chgData name="B . N Dullewa it19112992" userId="S::it19112992@my.sliit.lk::443b8e41-084c-4d93-89c8-5b989453188e" providerId="AD" clId="Web-{AAEB2F5C-5C55-0F9D-CC93-2593C809A9E5}" dt="2022-05-24T14:13:52.367" v="122"/>
          <ac:grpSpMkLst>
            <pc:docMk/>
            <pc:sldMk cId="112314407" sldId="313"/>
            <ac:grpSpMk id="40" creationId="{0D6D573E-1DE9-5747-A970-6A369FD16336}"/>
          </ac:grpSpMkLst>
        </pc:grpChg>
      </pc:sldChg>
      <pc:sldChg chg="del">
        <pc:chgData name="B . N Dullewa it19112992" userId="S::it19112992@my.sliit.lk::443b8e41-084c-4d93-89c8-5b989453188e" providerId="AD" clId="Web-{AAEB2F5C-5C55-0F9D-CC93-2593C809A9E5}" dt="2022-05-24T13:43:51.883" v="29"/>
        <pc:sldMkLst>
          <pc:docMk/>
          <pc:sldMk cId="4186153491" sldId="316"/>
        </pc:sldMkLst>
      </pc:sldChg>
      <pc:sldChg chg="addSp delSp modSp">
        <pc:chgData name="B . N Dullewa it19112992" userId="S::it19112992@my.sliit.lk::443b8e41-084c-4d93-89c8-5b989453188e" providerId="AD" clId="Web-{AAEB2F5C-5C55-0F9D-CC93-2593C809A9E5}" dt="2022-05-24T14:15:36.635" v="147" actId="1076"/>
        <pc:sldMkLst>
          <pc:docMk/>
          <pc:sldMk cId="604161811" sldId="317"/>
        </pc:sldMkLst>
        <pc:grpChg chg="del">
          <ac:chgData name="B . N Dullewa it19112992" userId="S::it19112992@my.sliit.lk::443b8e41-084c-4d93-89c8-5b989453188e" providerId="AD" clId="Web-{AAEB2F5C-5C55-0F9D-CC93-2593C809A9E5}" dt="2022-05-24T14:15:22.041" v="139"/>
          <ac:grpSpMkLst>
            <pc:docMk/>
            <pc:sldMk cId="604161811" sldId="317"/>
            <ac:grpSpMk id="2" creationId="{DEE0B415-9898-AD2C-56C8-20E0BE632EAA}"/>
          </ac:grpSpMkLst>
        </pc:grpChg>
        <pc:grpChg chg="del">
          <ac:chgData name="B . N Dullewa it19112992" userId="S::it19112992@my.sliit.lk::443b8e41-084c-4d93-89c8-5b989453188e" providerId="AD" clId="Web-{AAEB2F5C-5C55-0F9D-CC93-2593C809A9E5}" dt="2022-05-24T14:15:22.041" v="138"/>
          <ac:grpSpMkLst>
            <pc:docMk/>
            <pc:sldMk cId="604161811" sldId="317"/>
            <ac:grpSpMk id="10" creationId="{FB07EF7C-ABEA-8FB8-17BC-5EADA1BF8F45}"/>
          </ac:grpSpMkLst>
        </pc:grpChg>
        <pc:grpChg chg="add mod">
          <ac:chgData name="B . N Dullewa it19112992" userId="S::it19112992@my.sliit.lk::443b8e41-084c-4d93-89c8-5b989453188e" providerId="AD" clId="Web-{AAEB2F5C-5C55-0F9D-CC93-2593C809A9E5}" dt="2022-05-24T14:15:36.604" v="144" actId="1076"/>
          <ac:grpSpMkLst>
            <pc:docMk/>
            <pc:sldMk cId="604161811" sldId="317"/>
            <ac:grpSpMk id="11" creationId="{C6A798C6-662A-D7F9-34F6-1EFDA132F9B9}"/>
          </ac:grpSpMkLst>
        </pc:grpChg>
        <pc:grpChg chg="del">
          <ac:chgData name="B . N Dullewa it19112992" userId="S::it19112992@my.sliit.lk::443b8e41-084c-4d93-89c8-5b989453188e" providerId="AD" clId="Web-{AAEB2F5C-5C55-0F9D-CC93-2593C809A9E5}" dt="2022-05-24T14:15:22.041" v="137"/>
          <ac:grpSpMkLst>
            <pc:docMk/>
            <pc:sldMk cId="604161811" sldId="317"/>
            <ac:grpSpMk id="18" creationId="{7D3560C5-9623-8953-3977-5CB6048B83E2}"/>
          </ac:grpSpMkLst>
        </pc:grpChg>
        <pc:grpChg chg="add mod">
          <ac:chgData name="B . N Dullewa it19112992" userId="S::it19112992@my.sliit.lk::443b8e41-084c-4d93-89c8-5b989453188e" providerId="AD" clId="Web-{AAEB2F5C-5C55-0F9D-CC93-2593C809A9E5}" dt="2022-05-24T14:15:36.619" v="145" actId="1076"/>
          <ac:grpSpMkLst>
            <pc:docMk/>
            <pc:sldMk cId="604161811" sldId="317"/>
            <ac:grpSpMk id="19" creationId="{A8411B3C-1DF4-4764-0231-F112C2D0F2EC}"/>
          </ac:grpSpMkLst>
        </pc:grpChg>
        <pc:grpChg chg="del">
          <ac:chgData name="B . N Dullewa it19112992" userId="S::it19112992@my.sliit.lk::443b8e41-084c-4d93-89c8-5b989453188e" providerId="AD" clId="Web-{AAEB2F5C-5C55-0F9D-CC93-2593C809A9E5}" dt="2022-05-24T14:15:22.041" v="136"/>
          <ac:grpSpMkLst>
            <pc:docMk/>
            <pc:sldMk cId="604161811" sldId="317"/>
            <ac:grpSpMk id="26" creationId="{9CDB82CF-AA56-AF65-EE68-A262EC08CD2D}"/>
          </ac:grpSpMkLst>
        </pc:grpChg>
        <pc:grpChg chg="add mod">
          <ac:chgData name="B . N Dullewa it19112992" userId="S::it19112992@my.sliit.lk::443b8e41-084c-4d93-89c8-5b989453188e" providerId="AD" clId="Web-{AAEB2F5C-5C55-0F9D-CC93-2593C809A9E5}" dt="2022-05-24T14:15:36.635" v="146" actId="1076"/>
          <ac:grpSpMkLst>
            <pc:docMk/>
            <pc:sldMk cId="604161811" sldId="317"/>
            <ac:grpSpMk id="27" creationId="{213F0153-6232-CCD2-BE3B-A9D36B0628E4}"/>
          </ac:grpSpMkLst>
        </pc:grpChg>
        <pc:grpChg chg="add mod">
          <ac:chgData name="B . N Dullewa it19112992" userId="S::it19112992@my.sliit.lk::443b8e41-084c-4d93-89c8-5b989453188e" providerId="AD" clId="Web-{AAEB2F5C-5C55-0F9D-CC93-2593C809A9E5}" dt="2022-05-24T14:15:36.635" v="147" actId="1076"/>
          <ac:grpSpMkLst>
            <pc:docMk/>
            <pc:sldMk cId="604161811" sldId="317"/>
            <ac:grpSpMk id="52" creationId="{ECF3BADA-9F0B-A515-264A-5A8DB7436727}"/>
          </ac:grpSpMkLst>
        </pc:grpChg>
        <pc:picChg chg="add mod">
          <ac:chgData name="B . N Dullewa it19112992" userId="S::it19112992@my.sliit.lk::443b8e41-084c-4d93-89c8-5b989453188e" providerId="AD" clId="Web-{AAEB2F5C-5C55-0F9D-CC93-2593C809A9E5}" dt="2022-05-24T13:57:07.325" v="52" actId="1076"/>
          <ac:picMkLst>
            <pc:docMk/>
            <pc:sldMk cId="604161811" sldId="317"/>
            <ac:picMk id="3" creationId="{A0896943-5E28-3528-6870-1BF08DB620B8}"/>
          </ac:picMkLst>
        </pc:picChg>
      </pc:sldChg>
      <pc:sldChg chg="addSp modSp">
        <pc:chgData name="B . N Dullewa it19112992" userId="S::it19112992@my.sliit.lk::443b8e41-084c-4d93-89c8-5b989453188e" providerId="AD" clId="Web-{AAEB2F5C-5C55-0F9D-CC93-2593C809A9E5}" dt="2022-05-24T13:43:28.929" v="24" actId="1076"/>
        <pc:sldMkLst>
          <pc:docMk/>
          <pc:sldMk cId="4125796032" sldId="318"/>
        </pc:sldMkLst>
        <pc:picChg chg="add mod">
          <ac:chgData name="B . N Dullewa it19112992" userId="S::it19112992@my.sliit.lk::443b8e41-084c-4d93-89c8-5b989453188e" providerId="AD" clId="Web-{AAEB2F5C-5C55-0F9D-CC93-2593C809A9E5}" dt="2022-05-24T13:43:28.929" v="24" actId="1076"/>
          <ac:picMkLst>
            <pc:docMk/>
            <pc:sldMk cId="4125796032" sldId="318"/>
            <ac:picMk id="2" creationId="{947B6ECD-C686-2F7D-47E8-0413BF3A71C7}"/>
          </ac:picMkLst>
        </pc:picChg>
        <pc:picChg chg="add mod ord">
          <ac:chgData name="B . N Dullewa it19112992" userId="S::it19112992@my.sliit.lk::443b8e41-084c-4d93-89c8-5b989453188e" providerId="AD" clId="Web-{AAEB2F5C-5C55-0F9D-CC93-2593C809A9E5}" dt="2022-05-24T13:43:05.991" v="19"/>
          <ac:picMkLst>
            <pc:docMk/>
            <pc:sldMk cId="4125796032" sldId="318"/>
            <ac:picMk id="19" creationId="{9BE9D843-44C4-90B5-66CE-A22DC483A8F1}"/>
          </ac:picMkLst>
        </pc:picChg>
      </pc:sldChg>
      <pc:sldChg chg="addSp delSp modSp">
        <pc:chgData name="B . N Dullewa it19112992" userId="S::it19112992@my.sliit.lk::443b8e41-084c-4d93-89c8-5b989453188e" providerId="AD" clId="Web-{AAEB2F5C-5C55-0F9D-CC93-2593C809A9E5}" dt="2022-05-24T14:15:08.400" v="135"/>
        <pc:sldMkLst>
          <pc:docMk/>
          <pc:sldMk cId="1617571151" sldId="319"/>
        </pc:sldMkLst>
        <pc:grpChg chg="add del">
          <ac:chgData name="B . N Dullewa it19112992" userId="S::it19112992@my.sliit.lk::443b8e41-084c-4d93-89c8-5b989453188e" providerId="AD" clId="Web-{AAEB2F5C-5C55-0F9D-CC93-2593C809A9E5}" dt="2022-05-24T14:15:08.400" v="132"/>
          <ac:grpSpMkLst>
            <pc:docMk/>
            <pc:sldMk cId="1617571151" sldId="319"/>
            <ac:grpSpMk id="2" creationId="{2A8CE06A-A2B4-4D0E-DF92-EF09FF52A27F}"/>
          </ac:grpSpMkLst>
        </pc:grpChg>
        <pc:grpChg chg="add del">
          <ac:chgData name="B . N Dullewa it19112992" userId="S::it19112992@my.sliit.lk::443b8e41-084c-4d93-89c8-5b989453188e" providerId="AD" clId="Web-{AAEB2F5C-5C55-0F9D-CC93-2593C809A9E5}" dt="2022-05-24T14:15:08.400" v="133"/>
          <ac:grpSpMkLst>
            <pc:docMk/>
            <pc:sldMk cId="1617571151" sldId="319"/>
            <ac:grpSpMk id="9" creationId="{CB5C2DEF-29D3-716E-78BF-0EBCFFEE3377}"/>
          </ac:grpSpMkLst>
        </pc:grpChg>
        <pc:grpChg chg="add del">
          <ac:chgData name="B . N Dullewa it19112992" userId="S::it19112992@my.sliit.lk::443b8e41-084c-4d93-89c8-5b989453188e" providerId="AD" clId="Web-{AAEB2F5C-5C55-0F9D-CC93-2593C809A9E5}" dt="2022-05-24T14:15:08.400" v="134"/>
          <ac:grpSpMkLst>
            <pc:docMk/>
            <pc:sldMk cId="1617571151" sldId="319"/>
            <ac:grpSpMk id="17" creationId="{EA04225D-7563-1FFC-8806-13A92875513D}"/>
          </ac:grpSpMkLst>
        </pc:grpChg>
        <pc:grpChg chg="add del">
          <ac:chgData name="B . N Dullewa it19112992" userId="S::it19112992@my.sliit.lk::443b8e41-084c-4d93-89c8-5b989453188e" providerId="AD" clId="Web-{AAEB2F5C-5C55-0F9D-CC93-2593C809A9E5}" dt="2022-05-24T14:15:08.400" v="135"/>
          <ac:grpSpMkLst>
            <pc:docMk/>
            <pc:sldMk cId="1617571151" sldId="319"/>
            <ac:grpSpMk id="22" creationId="{08D99E1E-A46D-F791-71B3-2A4CE72869AC}"/>
          </ac:grpSpMkLst>
        </pc:grpChg>
        <pc:cxnChg chg="mod">
          <ac:chgData name="B . N Dullewa it19112992" userId="S::it19112992@my.sliit.lk::443b8e41-084c-4d93-89c8-5b989453188e" providerId="AD" clId="Web-{AAEB2F5C-5C55-0F9D-CC93-2593C809A9E5}" dt="2022-05-24T14:15:08.400" v="132"/>
          <ac:cxnSpMkLst>
            <pc:docMk/>
            <pc:sldMk cId="1617571151" sldId="319"/>
            <ac:cxnSpMk id="7" creationId="{27169F95-0A89-1DB4-4823-3F2882D2E1DA}"/>
          </ac:cxnSpMkLst>
        </pc:cxnChg>
      </pc:sldChg>
      <pc:sldChg chg="addSp modSp">
        <pc:chgData name="B . N Dullewa it19112992" userId="S::it19112992@my.sliit.lk::443b8e41-084c-4d93-89c8-5b989453188e" providerId="AD" clId="Web-{AAEB2F5C-5C55-0F9D-CC93-2593C809A9E5}" dt="2022-05-24T14:12:06.504" v="119" actId="1076"/>
        <pc:sldMkLst>
          <pc:docMk/>
          <pc:sldMk cId="2180828128" sldId="327"/>
        </pc:sldMkLst>
        <pc:spChg chg="add mod">
          <ac:chgData name="B . N Dullewa it19112992" userId="S::it19112992@my.sliit.lk::443b8e41-084c-4d93-89c8-5b989453188e" providerId="AD" clId="Web-{AAEB2F5C-5C55-0F9D-CC93-2593C809A9E5}" dt="2022-05-24T13:56:57.137" v="51" actId="20577"/>
          <ac:spMkLst>
            <pc:docMk/>
            <pc:sldMk cId="2180828128" sldId="327"/>
            <ac:spMk id="2" creationId="{75849346-6E55-0FC8-2264-B14F34155B9D}"/>
          </ac:spMkLst>
        </pc:spChg>
        <pc:spChg chg="mod">
          <ac:chgData name="B . N Dullewa it19112992" userId="S::it19112992@my.sliit.lk::443b8e41-084c-4d93-89c8-5b989453188e" providerId="AD" clId="Web-{AAEB2F5C-5C55-0F9D-CC93-2593C809A9E5}" dt="2022-05-24T14:11:44.254" v="116" actId="20577"/>
          <ac:spMkLst>
            <pc:docMk/>
            <pc:sldMk cId="2180828128" sldId="327"/>
            <ac:spMk id="3" creationId="{D1F9834A-51BB-AADF-EC64-C772B921426B}"/>
          </ac:spMkLst>
        </pc:spChg>
        <pc:spChg chg="add mod">
          <ac:chgData name="B . N Dullewa it19112992" userId="S::it19112992@my.sliit.lk::443b8e41-084c-4d93-89c8-5b989453188e" providerId="AD" clId="Web-{AAEB2F5C-5C55-0F9D-CC93-2593C809A9E5}" dt="2022-05-24T14:10:14.330" v="106" actId="1076"/>
          <ac:spMkLst>
            <pc:docMk/>
            <pc:sldMk cId="2180828128" sldId="327"/>
            <ac:spMk id="5" creationId="{416F370F-7AF3-9B91-C06D-A26CF16ACE27}"/>
          </ac:spMkLst>
        </pc:spChg>
        <pc:spChg chg="add mod">
          <ac:chgData name="B . N Dullewa it19112992" userId="S::it19112992@my.sliit.lk::443b8e41-084c-4d93-89c8-5b989453188e" providerId="AD" clId="Web-{AAEB2F5C-5C55-0F9D-CC93-2593C809A9E5}" dt="2022-05-24T14:10:44.221" v="110" actId="1076"/>
          <ac:spMkLst>
            <pc:docMk/>
            <pc:sldMk cId="2180828128" sldId="327"/>
            <ac:spMk id="18" creationId="{FCCD5FCF-BB50-5435-5585-402E32C1A328}"/>
          </ac:spMkLst>
        </pc:spChg>
        <pc:spChg chg="mod">
          <ac:chgData name="B . N Dullewa it19112992" userId="S::it19112992@my.sliit.lk::443b8e41-084c-4d93-89c8-5b989453188e" providerId="AD" clId="Web-{AAEB2F5C-5C55-0F9D-CC93-2593C809A9E5}" dt="2022-05-24T14:12:06.504" v="119" actId="1076"/>
          <ac:spMkLst>
            <pc:docMk/>
            <pc:sldMk cId="2180828128" sldId="327"/>
            <ac:spMk id="30" creationId="{936822D5-F56B-20E8-3EAE-4446D629BC83}"/>
          </ac:spMkLst>
        </pc:spChg>
      </pc:sldChg>
      <pc:sldChg chg="addSp modSp ord">
        <pc:chgData name="B . N Dullewa it19112992" userId="S::it19112992@my.sliit.lk::443b8e41-084c-4d93-89c8-5b989453188e" providerId="AD" clId="Web-{AAEB2F5C-5C55-0F9D-CC93-2593C809A9E5}" dt="2022-05-24T14:06:47.637" v="82" actId="1076"/>
        <pc:sldMkLst>
          <pc:docMk/>
          <pc:sldMk cId="4292487958" sldId="335"/>
        </pc:sldMkLst>
        <pc:spChg chg="mod">
          <ac:chgData name="B . N Dullewa it19112992" userId="S::it19112992@my.sliit.lk::443b8e41-084c-4d93-89c8-5b989453188e" providerId="AD" clId="Web-{AAEB2F5C-5C55-0F9D-CC93-2593C809A9E5}" dt="2022-05-24T14:02:36.162" v="66" actId="1076"/>
          <ac:spMkLst>
            <pc:docMk/>
            <pc:sldMk cId="4292487958" sldId="335"/>
            <ac:spMk id="851" creationId="{00000000-0000-0000-0000-000000000000}"/>
          </ac:spMkLst>
        </pc:spChg>
        <pc:picChg chg="add mod">
          <ac:chgData name="B . N Dullewa it19112992" userId="S::it19112992@my.sliit.lk::443b8e41-084c-4d93-89c8-5b989453188e" providerId="AD" clId="Web-{AAEB2F5C-5C55-0F9D-CC93-2593C809A9E5}" dt="2022-05-24T14:04:20.446" v="70" actId="1076"/>
          <ac:picMkLst>
            <pc:docMk/>
            <pc:sldMk cId="4292487958" sldId="335"/>
            <ac:picMk id="3" creationId="{DAE8E217-D3D4-696F-6DFD-88E4AAC042E6}"/>
          </ac:picMkLst>
        </pc:picChg>
        <pc:picChg chg="add mod">
          <ac:chgData name="B . N Dullewa it19112992" userId="S::it19112992@my.sliit.lk::443b8e41-084c-4d93-89c8-5b989453188e" providerId="AD" clId="Web-{AAEB2F5C-5C55-0F9D-CC93-2593C809A9E5}" dt="2022-05-24T14:04:41.727" v="74" actId="1076"/>
          <ac:picMkLst>
            <pc:docMk/>
            <pc:sldMk cId="4292487958" sldId="335"/>
            <ac:picMk id="10" creationId="{C2D95618-9652-74A2-D28F-DFADCD429246}"/>
          </ac:picMkLst>
        </pc:picChg>
        <pc:picChg chg="add mod">
          <ac:chgData name="B . N Dullewa it19112992" userId="S::it19112992@my.sliit.lk::443b8e41-084c-4d93-89c8-5b989453188e" providerId="AD" clId="Web-{AAEB2F5C-5C55-0F9D-CC93-2593C809A9E5}" dt="2022-05-24T14:06:47.637" v="82" actId="1076"/>
          <ac:picMkLst>
            <pc:docMk/>
            <pc:sldMk cId="4292487958" sldId="335"/>
            <ac:picMk id="18" creationId="{8EA158DB-EA47-4378-030B-8088F7DF212F}"/>
          </ac:picMkLst>
        </pc:picChg>
      </pc:sldChg>
      <pc:sldChg chg="add del replId">
        <pc:chgData name="B . N Dullewa it19112992" userId="S::it19112992@my.sliit.lk::443b8e41-084c-4d93-89c8-5b989453188e" providerId="AD" clId="Web-{AAEB2F5C-5C55-0F9D-CC93-2593C809A9E5}" dt="2022-05-24T14:15:05.634" v="131"/>
        <pc:sldMkLst>
          <pc:docMk/>
          <pc:sldMk cId="1597474765" sldId="341"/>
        </pc:sldMkLst>
      </pc:sldChg>
    </pc:docChg>
  </pc:docChgLst>
  <pc:docChgLst>
    <pc:chgData name="Malkanthi P.L. it19115108" userId="S::it19115108@my.sliit.lk::90424ed8-7370-44cc-9044-5086394e38a4" providerId="AD" clId="Web-{7BD2C9E6-BF62-1FAF-712A-EC9C46F13B88}"/>
    <pc:docChg chg="modSld">
      <pc:chgData name="Malkanthi P.L. it19115108" userId="S::it19115108@my.sliit.lk::90424ed8-7370-44cc-9044-5086394e38a4" providerId="AD" clId="Web-{7BD2C9E6-BF62-1FAF-712A-EC9C46F13B88}" dt="2022-07-17T08:00:55.960" v="1" actId="1076"/>
      <pc:docMkLst>
        <pc:docMk/>
      </pc:docMkLst>
      <pc:sldChg chg="modSp">
        <pc:chgData name="Malkanthi P.L. it19115108" userId="S::it19115108@my.sliit.lk::90424ed8-7370-44cc-9044-5086394e38a4" providerId="AD" clId="Web-{7BD2C9E6-BF62-1FAF-712A-EC9C46F13B88}" dt="2022-07-17T08:00:55.960" v="1" actId="1076"/>
        <pc:sldMkLst>
          <pc:docMk/>
          <pc:sldMk cId="2721508814" sldId="348"/>
        </pc:sldMkLst>
        <pc:picChg chg="mod">
          <ac:chgData name="Malkanthi P.L. it19115108" userId="S::it19115108@my.sliit.lk::90424ed8-7370-44cc-9044-5086394e38a4" providerId="AD" clId="Web-{7BD2C9E6-BF62-1FAF-712A-EC9C46F13B88}" dt="2022-07-17T08:00:55.960" v="1" actId="1076"/>
          <ac:picMkLst>
            <pc:docMk/>
            <pc:sldMk cId="2721508814" sldId="348"/>
            <ac:picMk id="24" creationId="{64824FA8-06E4-7C01-217E-166EDAB84255}"/>
          </ac:picMkLst>
        </pc:picChg>
      </pc:sldChg>
    </pc:docChg>
  </pc:docChgLst>
  <pc:docChgLst>
    <pc:chgData name="B . N Dullewa it19112992" userId="S::it19112992@my.sliit.lk::443b8e41-084c-4d93-89c8-5b989453188e" providerId="AD" clId="Web-{FCD09DAA-8B2A-3ED3-41C7-412990866357}"/>
    <pc:docChg chg="addSld delSld modSld sldOrd addMainMaster">
      <pc:chgData name="B . N Dullewa it19112992" userId="S::it19112992@my.sliit.lk::443b8e41-084c-4d93-89c8-5b989453188e" providerId="AD" clId="Web-{FCD09DAA-8B2A-3ED3-41C7-412990866357}" dt="2022-05-09T05:47:15.642" v="250" actId="1076"/>
      <pc:docMkLst>
        <pc:docMk/>
      </pc:docMkLst>
      <pc:sldChg chg="addSp modSp">
        <pc:chgData name="B . N Dullewa it19112992" userId="S::it19112992@my.sliit.lk::443b8e41-084c-4d93-89c8-5b989453188e" providerId="AD" clId="Web-{FCD09DAA-8B2A-3ED3-41C7-412990866357}" dt="2022-05-09T04:53:34.770" v="110" actId="1076"/>
        <pc:sldMkLst>
          <pc:docMk/>
          <pc:sldMk cId="0" sldId="256"/>
        </pc:sldMkLst>
        <pc:spChg chg="add mod">
          <ac:chgData name="B . N Dullewa it19112992" userId="S::it19112992@my.sliit.lk::443b8e41-084c-4d93-89c8-5b989453188e" providerId="AD" clId="Web-{FCD09DAA-8B2A-3ED3-41C7-412990866357}" dt="2022-05-09T04:53:34.770" v="110" actId="1076"/>
          <ac:spMkLst>
            <pc:docMk/>
            <pc:sldMk cId="0" sldId="256"/>
            <ac:spMk id="2" creationId="{AB236FF5-BB2C-4D55-E8D7-739D94369247}"/>
          </ac:spMkLst>
        </pc:spChg>
        <pc:spChg chg="mod">
          <ac:chgData name="B . N Dullewa it19112992" userId="S::it19112992@my.sliit.lk::443b8e41-084c-4d93-89c8-5b989453188e" providerId="AD" clId="Web-{FCD09DAA-8B2A-3ED3-41C7-412990866357}" dt="2022-05-09T04:51:24.392" v="78" actId="20577"/>
          <ac:spMkLst>
            <pc:docMk/>
            <pc:sldMk cId="0" sldId="256"/>
            <ac:spMk id="501" creationId="{00000000-0000-0000-0000-000000000000}"/>
          </ac:spMkLst>
        </pc:spChg>
        <pc:spChg chg="mod">
          <ac:chgData name="B . N Dullewa it19112992" userId="S::it19112992@my.sliit.lk::443b8e41-084c-4d93-89c8-5b989453188e" providerId="AD" clId="Web-{FCD09DAA-8B2A-3ED3-41C7-412990866357}" dt="2022-05-09T04:50:53.766" v="74" actId="20577"/>
          <ac:spMkLst>
            <pc:docMk/>
            <pc:sldMk cId="0" sldId="256"/>
            <ac:spMk id="502" creationId="{00000000-0000-0000-0000-000000000000}"/>
          </ac:spMkLst>
        </pc:spChg>
      </pc:sldChg>
      <pc:sldChg chg="addSp delSp modSp ord">
        <pc:chgData name="B . N Dullewa it19112992" userId="S::it19112992@my.sliit.lk::443b8e41-084c-4d93-89c8-5b989453188e" providerId="AD" clId="Web-{FCD09DAA-8B2A-3ED3-41C7-412990866357}" dt="2022-05-09T05:01:28.657" v="171" actId="14100"/>
        <pc:sldMkLst>
          <pc:docMk/>
          <pc:sldMk cId="0" sldId="260"/>
        </pc:sldMkLst>
        <pc:spChg chg="mod">
          <ac:chgData name="B . N Dullewa it19112992" userId="S::it19112992@my.sliit.lk::443b8e41-084c-4d93-89c8-5b989453188e" providerId="AD" clId="Web-{FCD09DAA-8B2A-3ED3-41C7-412990866357}" dt="2022-05-09T04:55:24.773" v="126" actId="14100"/>
          <ac:spMkLst>
            <pc:docMk/>
            <pc:sldMk cId="0" sldId="260"/>
            <ac:spMk id="598" creationId="{00000000-0000-0000-0000-000000000000}"/>
          </ac:spMkLst>
        </pc:spChg>
        <pc:spChg chg="mod">
          <ac:chgData name="B . N Dullewa it19112992" userId="S::it19112992@my.sliit.lk::443b8e41-084c-4d93-89c8-5b989453188e" providerId="AD" clId="Web-{FCD09DAA-8B2A-3ED3-41C7-412990866357}" dt="2022-05-09T04:55:25.914" v="127" actId="1076"/>
          <ac:spMkLst>
            <pc:docMk/>
            <pc:sldMk cId="0" sldId="260"/>
            <ac:spMk id="599" creationId="{00000000-0000-0000-0000-000000000000}"/>
          </ac:spMkLst>
        </pc:spChg>
        <pc:grpChg chg="add del mod">
          <ac:chgData name="B . N Dullewa it19112992" userId="S::it19112992@my.sliit.lk::443b8e41-084c-4d93-89c8-5b989453188e" providerId="AD" clId="Web-{FCD09DAA-8B2A-3ED3-41C7-412990866357}" dt="2022-05-09T04:56:59.885" v="134"/>
          <ac:grpSpMkLst>
            <pc:docMk/>
            <pc:sldMk cId="0" sldId="260"/>
            <ac:grpSpMk id="17" creationId="{E0E00C7B-610F-7FF0-F5DA-431AE4E97F77}"/>
          </ac:grpSpMkLst>
        </pc:grpChg>
        <pc:picChg chg="add mod">
          <ac:chgData name="B . N Dullewa it19112992" userId="S::it19112992@my.sliit.lk::443b8e41-084c-4d93-89c8-5b989453188e" providerId="AD" clId="Web-{FCD09DAA-8B2A-3ED3-41C7-412990866357}" dt="2022-05-09T05:01:28.657" v="171" actId="14100"/>
          <ac:picMkLst>
            <pc:docMk/>
            <pc:sldMk cId="0" sldId="260"/>
            <ac:picMk id="2" creationId="{5CD0B632-C714-40BD-45C2-3420F8C16ACA}"/>
          </ac:picMkLst>
        </pc:picChg>
        <pc:picChg chg="add">
          <ac:chgData name="B . N Dullewa it19112992" userId="S::it19112992@my.sliit.lk::443b8e41-084c-4d93-89c8-5b989453188e" providerId="AD" clId="Web-{FCD09DAA-8B2A-3ED3-41C7-412990866357}" dt="2022-05-09T04:55:45.430" v="129"/>
          <ac:picMkLst>
            <pc:docMk/>
            <pc:sldMk cId="0" sldId="260"/>
            <ac:picMk id="18" creationId="{94DFDDAC-0B40-B26F-4B0E-D490E3C2C2E4}"/>
          </ac:picMkLst>
        </pc:picChg>
        <pc:picChg chg="add">
          <ac:chgData name="B . N Dullewa it19112992" userId="S::it19112992@my.sliit.lk::443b8e41-084c-4d93-89c8-5b989453188e" providerId="AD" clId="Web-{FCD09DAA-8B2A-3ED3-41C7-412990866357}" dt="2022-05-09T04:55:45.430" v="129"/>
          <ac:picMkLst>
            <pc:docMk/>
            <pc:sldMk cId="0" sldId="260"/>
            <ac:picMk id="19" creationId="{39A335F1-3B20-0BBA-D6FF-62AE32EB2F5A}"/>
          </ac:picMkLst>
        </pc:picChg>
        <pc:picChg chg="add">
          <ac:chgData name="B . N Dullewa it19112992" userId="S::it19112992@my.sliit.lk::443b8e41-084c-4d93-89c8-5b989453188e" providerId="AD" clId="Web-{FCD09DAA-8B2A-3ED3-41C7-412990866357}" dt="2022-05-09T04:55:45.430" v="129"/>
          <ac:picMkLst>
            <pc:docMk/>
            <pc:sldMk cId="0" sldId="260"/>
            <ac:picMk id="20" creationId="{B592739E-B319-4A8B-63DA-44100201B6D0}"/>
          </ac:picMkLst>
        </pc:picChg>
        <pc:picChg chg="add">
          <ac:chgData name="B . N Dullewa it19112992" userId="S::it19112992@my.sliit.lk::443b8e41-084c-4d93-89c8-5b989453188e" providerId="AD" clId="Web-{FCD09DAA-8B2A-3ED3-41C7-412990866357}" dt="2022-05-09T04:55:45.430" v="129"/>
          <ac:picMkLst>
            <pc:docMk/>
            <pc:sldMk cId="0" sldId="260"/>
            <ac:picMk id="21" creationId="{D9E5A279-6700-E5D4-742D-CE9B438AA868}"/>
          </ac:picMkLst>
        </pc:picChg>
        <pc:picChg chg="del">
          <ac:chgData name="B . N Dullewa it19112992" userId="S::it19112992@my.sliit.lk::443b8e41-084c-4d93-89c8-5b989453188e" providerId="AD" clId="Web-{FCD09DAA-8B2A-3ED3-41C7-412990866357}" dt="2022-05-09T04:55:34.164" v="128"/>
          <ac:picMkLst>
            <pc:docMk/>
            <pc:sldMk cId="0" sldId="260"/>
            <ac:picMk id="600" creationId="{00000000-0000-0000-0000-000000000000}"/>
          </ac:picMkLst>
        </pc:picChg>
      </pc:sldChg>
      <pc:sldChg chg="modSp ord">
        <pc:chgData name="B . N Dullewa it19112992" userId="S::it19112992@my.sliit.lk::443b8e41-084c-4d93-89c8-5b989453188e" providerId="AD" clId="Web-{FCD09DAA-8B2A-3ED3-41C7-412990866357}" dt="2022-05-09T05:00:09.514" v="166" actId="1076"/>
        <pc:sldMkLst>
          <pc:docMk/>
          <pc:sldMk cId="0" sldId="266"/>
        </pc:sldMkLst>
        <pc:spChg chg="mod">
          <ac:chgData name="B . N Dullewa it19112992" userId="S::it19112992@my.sliit.lk::443b8e41-084c-4d93-89c8-5b989453188e" providerId="AD" clId="Web-{FCD09DAA-8B2A-3ED3-41C7-412990866357}" dt="2022-05-09T05:00:09.514" v="166" actId="1076"/>
          <ac:spMkLst>
            <pc:docMk/>
            <pc:sldMk cId="0" sldId="266"/>
            <ac:spMk id="772" creationId="{00000000-0000-0000-0000-000000000000}"/>
          </ac:spMkLst>
        </pc:spChg>
        <pc:spChg chg="mod">
          <ac:chgData name="B . N Dullewa it19112992" userId="S::it19112992@my.sliit.lk::443b8e41-084c-4d93-89c8-5b989453188e" providerId="AD" clId="Web-{FCD09DAA-8B2A-3ED3-41C7-412990866357}" dt="2022-05-09T04:58:28.715" v="153" actId="1076"/>
          <ac:spMkLst>
            <pc:docMk/>
            <pc:sldMk cId="0" sldId="266"/>
            <ac:spMk id="773" creationId="{00000000-0000-0000-0000-000000000000}"/>
          </ac:spMkLst>
        </pc:spChg>
        <pc:grpChg chg="mod">
          <ac:chgData name="B . N Dullewa it19112992" userId="S::it19112992@my.sliit.lk::443b8e41-084c-4d93-89c8-5b989453188e" providerId="AD" clId="Web-{FCD09DAA-8B2A-3ED3-41C7-412990866357}" dt="2022-05-09T04:59:08.872" v="160" actId="1076"/>
          <ac:grpSpMkLst>
            <pc:docMk/>
            <pc:sldMk cId="0" sldId="266"/>
            <ac:grpSpMk id="774" creationId="{00000000-0000-0000-0000-000000000000}"/>
          </ac:grpSpMkLst>
        </pc:grpChg>
        <pc:cxnChg chg="mod">
          <ac:chgData name="B . N Dullewa it19112992" userId="S::it19112992@my.sliit.lk::443b8e41-084c-4d93-89c8-5b989453188e" providerId="AD" clId="Web-{FCD09DAA-8B2A-3ED3-41C7-412990866357}" dt="2022-05-09T04:59:08.825" v="159" actId="1076"/>
          <ac:cxnSpMkLst>
            <pc:docMk/>
            <pc:sldMk cId="0" sldId="266"/>
            <ac:cxnSpMk id="771" creationId="{00000000-0000-0000-0000-000000000000}"/>
          </ac:cxnSpMkLst>
        </pc:cxnChg>
      </pc:sldChg>
      <pc:sldChg chg="addSp delSp modSp del">
        <pc:chgData name="B . N Dullewa it19112992" userId="S::it19112992@my.sliit.lk::443b8e41-084c-4d93-89c8-5b989453188e" providerId="AD" clId="Web-{FCD09DAA-8B2A-3ED3-41C7-412990866357}" dt="2022-05-09T05:23:53.779" v="182"/>
        <pc:sldMkLst>
          <pc:docMk/>
          <pc:sldMk cId="0" sldId="281"/>
        </pc:sldMkLst>
        <pc:spChg chg="add">
          <ac:chgData name="B . N Dullewa it19112992" userId="S::it19112992@my.sliit.lk::443b8e41-084c-4d93-89c8-5b989453188e" providerId="AD" clId="Web-{FCD09DAA-8B2A-3ED3-41C7-412990866357}" dt="2022-05-09T05:23:22.841" v="179"/>
          <ac:spMkLst>
            <pc:docMk/>
            <pc:sldMk cId="0" sldId="281"/>
            <ac:spMk id="2" creationId="{86F9E2E5-7424-6127-1C92-8FCA92F0688A}"/>
          </ac:spMkLst>
        </pc:spChg>
        <pc:spChg chg="add">
          <ac:chgData name="B . N Dullewa it19112992" userId="S::it19112992@my.sliit.lk::443b8e41-084c-4d93-89c8-5b989453188e" providerId="AD" clId="Web-{FCD09DAA-8B2A-3ED3-41C7-412990866357}" dt="2022-05-09T05:23:36.951" v="180"/>
          <ac:spMkLst>
            <pc:docMk/>
            <pc:sldMk cId="0" sldId="281"/>
            <ac:spMk id="3" creationId="{A12CE0B4-006D-8B2F-E60E-E404474F64B9}"/>
          </ac:spMkLst>
        </pc:spChg>
        <pc:spChg chg="add mod">
          <ac:chgData name="B . N Dullewa it19112992" userId="S::it19112992@my.sliit.lk::443b8e41-084c-4d93-89c8-5b989453188e" providerId="AD" clId="Web-{FCD09DAA-8B2A-3ED3-41C7-412990866357}" dt="2022-05-09T05:23:43.060" v="181"/>
          <ac:spMkLst>
            <pc:docMk/>
            <pc:sldMk cId="0" sldId="281"/>
            <ac:spMk id="5" creationId="{8E9B58B5-9B9B-8436-3F71-37D86A7B9819}"/>
          </ac:spMkLst>
        </pc:spChg>
        <pc:spChg chg="del">
          <ac:chgData name="B . N Dullewa it19112992" userId="S::it19112992@my.sliit.lk::443b8e41-084c-4d93-89c8-5b989453188e" providerId="AD" clId="Web-{FCD09DAA-8B2A-3ED3-41C7-412990866357}" dt="2022-05-09T05:23:18.154" v="178"/>
          <ac:spMkLst>
            <pc:docMk/>
            <pc:sldMk cId="0" sldId="281"/>
            <ac:spMk id="1232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FCD09DAA-8B2A-3ED3-41C7-412990866357}" dt="2022-05-09T05:23:43.060" v="181"/>
          <ac:spMkLst>
            <pc:docMk/>
            <pc:sldMk cId="0" sldId="281"/>
            <ac:spMk id="1233" creationId="{00000000-0000-0000-0000-000000000000}"/>
          </ac:spMkLst>
        </pc:spChg>
        <pc:spChg chg="del mod">
          <ac:chgData name="B . N Dullewa it19112992" userId="S::it19112992@my.sliit.lk::443b8e41-084c-4d93-89c8-5b989453188e" providerId="AD" clId="Web-{FCD09DAA-8B2A-3ED3-41C7-412990866357}" dt="2022-05-09T05:23:13.622" v="177"/>
          <ac:spMkLst>
            <pc:docMk/>
            <pc:sldMk cId="0" sldId="281"/>
            <ac:spMk id="1234" creationId="{00000000-0000-0000-0000-000000000000}"/>
          </ac:spMkLst>
        </pc:spChg>
        <pc:grpChg chg="del">
          <ac:chgData name="B . N Dullewa it19112992" userId="S::it19112992@my.sliit.lk::443b8e41-084c-4d93-89c8-5b989453188e" providerId="AD" clId="Web-{FCD09DAA-8B2A-3ED3-41C7-412990866357}" dt="2022-05-09T05:23:13.622" v="176"/>
          <ac:grpSpMkLst>
            <pc:docMk/>
            <pc:sldMk cId="0" sldId="281"/>
            <ac:grpSpMk id="1235" creationId="{00000000-0000-0000-0000-000000000000}"/>
          </ac:grpSpMkLst>
        </pc:grpChg>
        <pc:grpChg chg="del">
          <ac:chgData name="B . N Dullewa it19112992" userId="S::it19112992@my.sliit.lk::443b8e41-084c-4d93-89c8-5b989453188e" providerId="AD" clId="Web-{FCD09DAA-8B2A-3ED3-41C7-412990866357}" dt="2022-05-09T05:23:13.622" v="175"/>
          <ac:grpSpMkLst>
            <pc:docMk/>
            <pc:sldMk cId="0" sldId="281"/>
            <ac:grpSpMk id="1241" creationId="{00000000-0000-0000-0000-000000000000}"/>
          </ac:grpSpMkLst>
        </pc:grpChg>
        <pc:grpChg chg="del">
          <ac:chgData name="B . N Dullewa it19112992" userId="S::it19112992@my.sliit.lk::443b8e41-084c-4d93-89c8-5b989453188e" providerId="AD" clId="Web-{FCD09DAA-8B2A-3ED3-41C7-412990866357}" dt="2022-05-09T05:23:13.622" v="174"/>
          <ac:grpSpMkLst>
            <pc:docMk/>
            <pc:sldMk cId="0" sldId="281"/>
            <ac:grpSpMk id="1245" creationId="{00000000-0000-0000-0000-000000000000}"/>
          </ac:grpSpMkLst>
        </pc:grpChg>
        <pc:grpChg chg="del">
          <ac:chgData name="B . N Dullewa it19112992" userId="S::it19112992@my.sliit.lk::443b8e41-084c-4d93-89c8-5b989453188e" providerId="AD" clId="Web-{FCD09DAA-8B2A-3ED3-41C7-412990866357}" dt="2022-05-09T05:23:13.622" v="173"/>
          <ac:grpSpMkLst>
            <pc:docMk/>
            <pc:sldMk cId="0" sldId="281"/>
            <ac:grpSpMk id="1253" creationId="{00000000-0000-0000-0000-000000000000}"/>
          </ac:grpSpMkLst>
        </pc:grpChg>
      </pc:sldChg>
      <pc:sldChg chg="add del replId">
        <pc:chgData name="B . N Dullewa it19112992" userId="S::it19112992@my.sliit.lk::443b8e41-084c-4d93-89c8-5b989453188e" providerId="AD" clId="Web-{FCD09DAA-8B2A-3ED3-41C7-412990866357}" dt="2022-05-09T04:55:54.977" v="131"/>
        <pc:sldMkLst>
          <pc:docMk/>
          <pc:sldMk cId="2693700892" sldId="301"/>
        </pc:sldMkLst>
      </pc:sldChg>
      <pc:sldChg chg="addSp delSp modSp add replId">
        <pc:chgData name="B . N Dullewa it19112992" userId="S::it19112992@my.sliit.lk::443b8e41-084c-4d93-89c8-5b989453188e" providerId="AD" clId="Web-{FCD09DAA-8B2A-3ED3-41C7-412990866357}" dt="2022-05-09T05:47:15.642" v="250" actId="1076"/>
        <pc:sldMkLst>
          <pc:docMk/>
          <pc:sldMk cId="3151539115" sldId="301"/>
        </pc:sldMkLst>
        <pc:spChg chg="add del">
          <ac:chgData name="B . N Dullewa it19112992" userId="S::it19112992@my.sliit.lk::443b8e41-084c-4d93-89c8-5b989453188e" providerId="AD" clId="Web-{FCD09DAA-8B2A-3ED3-41C7-412990866357}" dt="2022-05-09T05:24:33.843" v="192"/>
          <ac:spMkLst>
            <pc:docMk/>
            <pc:sldMk cId="3151539115" sldId="301"/>
            <ac:spMk id="2" creationId="{0E1C7D61-2024-40A4-AAD0-D0D1727DC31B}"/>
          </ac:spMkLst>
        </pc:spChg>
        <pc:spChg chg="add del mod">
          <ac:chgData name="B . N Dullewa it19112992" userId="S::it19112992@my.sliit.lk::443b8e41-084c-4d93-89c8-5b989453188e" providerId="AD" clId="Web-{FCD09DAA-8B2A-3ED3-41C7-412990866357}" dt="2022-05-09T05:24:23.749" v="189"/>
          <ac:spMkLst>
            <pc:docMk/>
            <pc:sldMk cId="3151539115" sldId="301"/>
            <ac:spMk id="4" creationId="{D7971B31-BA83-6817-7EE8-9B361652A45C}"/>
          </ac:spMkLst>
        </pc:spChg>
        <pc:spChg chg="add del mod">
          <ac:chgData name="B . N Dullewa it19112992" userId="S::it19112992@my.sliit.lk::443b8e41-084c-4d93-89c8-5b989453188e" providerId="AD" clId="Web-{FCD09DAA-8B2A-3ED3-41C7-412990866357}" dt="2022-05-09T05:24:27.640" v="190"/>
          <ac:spMkLst>
            <pc:docMk/>
            <pc:sldMk cId="3151539115" sldId="301"/>
            <ac:spMk id="6" creationId="{7CB3C718-714E-DED2-7822-C677CBBD3097}"/>
          </ac:spMkLst>
        </pc:spChg>
        <pc:spChg chg="add del">
          <ac:chgData name="B . N Dullewa it19112992" userId="S::it19112992@my.sliit.lk::443b8e41-084c-4d93-89c8-5b989453188e" providerId="AD" clId="Web-{FCD09DAA-8B2A-3ED3-41C7-412990866357}" dt="2022-05-09T05:44:14.138" v="217"/>
          <ac:spMkLst>
            <pc:docMk/>
            <pc:sldMk cId="3151539115" sldId="301"/>
            <ac:spMk id="8" creationId="{739CDB31-0297-7D40-9001-35E67D5657AE}"/>
          </ac:spMkLst>
        </pc:spChg>
        <pc:spChg chg="add mod">
          <ac:chgData name="B . N Dullewa it19112992" userId="S::it19112992@my.sliit.lk::443b8e41-084c-4d93-89c8-5b989453188e" providerId="AD" clId="Web-{FCD09DAA-8B2A-3ED3-41C7-412990866357}" dt="2022-05-09T05:47:15.642" v="250" actId="1076"/>
          <ac:spMkLst>
            <pc:docMk/>
            <pc:sldMk cId="3151539115" sldId="301"/>
            <ac:spMk id="17" creationId="{5F6A6FF4-5780-182E-7EB3-AB0C535C9903}"/>
          </ac:spMkLst>
        </pc:spChg>
        <pc:spChg chg="del mod">
          <ac:chgData name="B . N Dullewa it19112992" userId="S::it19112992@my.sliit.lk::443b8e41-084c-4d93-89c8-5b989453188e" providerId="AD" clId="Web-{FCD09DAA-8B2A-3ED3-41C7-412990866357}" dt="2022-05-09T05:24:18.936" v="188"/>
          <ac:spMkLst>
            <pc:docMk/>
            <pc:sldMk cId="3151539115" sldId="301"/>
            <ac:spMk id="1016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FCD09DAA-8B2A-3ED3-41C7-412990866357}" dt="2022-05-09T05:24:47.406" v="200"/>
          <ac:spMkLst>
            <pc:docMk/>
            <pc:sldMk cId="3151539115" sldId="301"/>
            <ac:spMk id="1017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FCD09DAA-8B2A-3ED3-41C7-412990866357}" dt="2022-05-09T05:24:45.484" v="199"/>
          <ac:spMkLst>
            <pc:docMk/>
            <pc:sldMk cId="3151539115" sldId="301"/>
            <ac:spMk id="1018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FCD09DAA-8B2A-3ED3-41C7-412990866357}" dt="2022-05-09T05:24:34.077" v="194"/>
          <ac:spMkLst>
            <pc:docMk/>
            <pc:sldMk cId="3151539115" sldId="301"/>
            <ac:spMk id="1019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FCD09DAA-8B2A-3ED3-41C7-412990866357}" dt="2022-05-09T05:24:39.124" v="197"/>
          <ac:spMkLst>
            <pc:docMk/>
            <pc:sldMk cId="3151539115" sldId="301"/>
            <ac:spMk id="1020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FCD09DAA-8B2A-3ED3-41C7-412990866357}" dt="2022-05-09T05:24:39.124" v="196"/>
          <ac:spMkLst>
            <pc:docMk/>
            <pc:sldMk cId="3151539115" sldId="301"/>
            <ac:spMk id="1021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FCD09DAA-8B2A-3ED3-41C7-412990866357}" dt="2022-05-09T05:24:39.124" v="195"/>
          <ac:spMkLst>
            <pc:docMk/>
            <pc:sldMk cId="3151539115" sldId="301"/>
            <ac:spMk id="1022" creationId="{00000000-0000-0000-0000-000000000000}"/>
          </ac:spMkLst>
        </pc:spChg>
        <pc:spChg chg="del">
          <ac:chgData name="B . N Dullewa it19112992" userId="S::it19112992@my.sliit.lk::443b8e41-084c-4d93-89c8-5b989453188e" providerId="AD" clId="Web-{FCD09DAA-8B2A-3ED3-41C7-412990866357}" dt="2022-05-09T05:24:44.171" v="198"/>
          <ac:spMkLst>
            <pc:docMk/>
            <pc:sldMk cId="3151539115" sldId="301"/>
            <ac:spMk id="1023" creationId="{00000000-0000-0000-0000-000000000000}"/>
          </ac:spMkLst>
        </pc:spChg>
        <pc:spChg chg="del mod">
          <ac:chgData name="B . N Dullewa it19112992" userId="S::it19112992@my.sliit.lk::443b8e41-084c-4d93-89c8-5b989453188e" providerId="AD" clId="Web-{FCD09DAA-8B2A-3ED3-41C7-412990866357}" dt="2022-05-09T05:24:16.686" v="187"/>
          <ac:spMkLst>
            <pc:docMk/>
            <pc:sldMk cId="3151539115" sldId="301"/>
            <ac:spMk id="1025" creationId="{00000000-0000-0000-0000-000000000000}"/>
          </ac:spMkLst>
        </pc:spChg>
        <pc:grpChg chg="add del mod">
          <ac:chgData name="B . N Dullewa it19112992" userId="S::it19112992@my.sliit.lk::443b8e41-084c-4d93-89c8-5b989453188e" providerId="AD" clId="Web-{FCD09DAA-8B2A-3ED3-41C7-412990866357}" dt="2022-05-09T05:44:43.388" v="221"/>
          <ac:grpSpMkLst>
            <pc:docMk/>
            <pc:sldMk cId="3151539115" sldId="301"/>
            <ac:grpSpMk id="18" creationId="{C761A8CE-276A-7077-D404-2D6E45873BAF}"/>
          </ac:grpSpMkLst>
        </pc:grpChg>
        <pc:picChg chg="add del mod">
          <ac:chgData name="B . N Dullewa it19112992" userId="S::it19112992@my.sliit.lk::443b8e41-084c-4d93-89c8-5b989453188e" providerId="AD" clId="Web-{FCD09DAA-8B2A-3ED3-41C7-412990866357}" dt="2022-05-09T05:44:59.108" v="224"/>
          <ac:picMkLst>
            <pc:docMk/>
            <pc:sldMk cId="3151539115" sldId="301"/>
            <ac:picMk id="7" creationId="{6A47A993-9545-CF4E-D1AB-65DF72C885FE}"/>
          </ac:picMkLst>
        </pc:picChg>
        <pc:picChg chg="add mod">
          <ac:chgData name="B . N Dullewa it19112992" userId="S::it19112992@my.sliit.lk::443b8e41-084c-4d93-89c8-5b989453188e" providerId="AD" clId="Web-{FCD09DAA-8B2A-3ED3-41C7-412990866357}" dt="2022-05-09T05:45:24.468" v="233" actId="1076"/>
          <ac:picMkLst>
            <pc:docMk/>
            <pc:sldMk cId="3151539115" sldId="301"/>
            <ac:picMk id="9" creationId="{6E219326-F4DB-21D0-9498-760D0BA4E495}"/>
          </ac:picMkLst>
        </pc:picChg>
        <pc:picChg chg="add mod">
          <ac:chgData name="B . N Dullewa it19112992" userId="S::it19112992@my.sliit.lk::443b8e41-084c-4d93-89c8-5b989453188e" providerId="AD" clId="Web-{FCD09DAA-8B2A-3ED3-41C7-412990866357}" dt="2022-05-09T05:46:00.406" v="240" actId="1076"/>
          <ac:picMkLst>
            <pc:docMk/>
            <pc:sldMk cId="3151539115" sldId="301"/>
            <ac:picMk id="10" creationId="{699A6D9D-DFC6-B717-8C11-228FD711988C}"/>
          </ac:picMkLst>
        </pc:picChg>
        <pc:picChg chg="add del mod">
          <ac:chgData name="B . N Dullewa it19112992" userId="S::it19112992@my.sliit.lk::443b8e41-084c-4d93-89c8-5b989453188e" providerId="AD" clId="Web-{FCD09DAA-8B2A-3ED3-41C7-412990866357}" dt="2022-05-09T05:47:06.658" v="249"/>
          <ac:picMkLst>
            <pc:docMk/>
            <pc:sldMk cId="3151539115" sldId="301"/>
            <ac:picMk id="11" creationId="{E56CD322-EF74-A483-38A4-33D3075D8029}"/>
          </ac:picMkLst>
        </pc:picChg>
        <pc:picChg chg="add">
          <ac:chgData name="B . N Dullewa it19112992" userId="S::it19112992@my.sliit.lk::443b8e41-084c-4d93-89c8-5b989453188e" providerId="AD" clId="Web-{FCD09DAA-8B2A-3ED3-41C7-412990866357}" dt="2022-05-09T05:25:17.500" v="202"/>
          <ac:picMkLst>
            <pc:docMk/>
            <pc:sldMk cId="3151539115" sldId="301"/>
            <ac:picMk id="19" creationId="{2C9E6695-4576-F2B4-F05D-EA4E8A38D7D3}"/>
          </ac:picMkLst>
        </pc:picChg>
        <pc:picChg chg="add">
          <ac:chgData name="B . N Dullewa it19112992" userId="S::it19112992@my.sliit.lk::443b8e41-084c-4d93-89c8-5b989453188e" providerId="AD" clId="Web-{FCD09DAA-8B2A-3ED3-41C7-412990866357}" dt="2022-05-09T05:25:17.500" v="202"/>
          <ac:picMkLst>
            <pc:docMk/>
            <pc:sldMk cId="3151539115" sldId="301"/>
            <ac:picMk id="20" creationId="{2CB04A60-9962-2597-8231-382D17F59CDE}"/>
          </ac:picMkLst>
        </pc:picChg>
        <pc:picChg chg="add">
          <ac:chgData name="B . N Dullewa it19112992" userId="S::it19112992@my.sliit.lk::443b8e41-084c-4d93-89c8-5b989453188e" providerId="AD" clId="Web-{FCD09DAA-8B2A-3ED3-41C7-412990866357}" dt="2022-05-09T05:25:17.500" v="202"/>
          <ac:picMkLst>
            <pc:docMk/>
            <pc:sldMk cId="3151539115" sldId="301"/>
            <ac:picMk id="21" creationId="{73DF3376-8844-22F6-6C0D-3D227D353856}"/>
          </ac:picMkLst>
        </pc:picChg>
        <pc:picChg chg="add mod">
          <ac:chgData name="B . N Dullewa it19112992" userId="S::it19112992@my.sliit.lk::443b8e41-084c-4d93-89c8-5b989453188e" providerId="AD" clId="Web-{FCD09DAA-8B2A-3ED3-41C7-412990866357}" dt="2022-05-09T05:45:20.061" v="231" actId="1076"/>
          <ac:picMkLst>
            <pc:docMk/>
            <pc:sldMk cId="3151539115" sldId="301"/>
            <ac:picMk id="25" creationId="{93526BDF-87BB-C7C9-3993-A9DB289BFCBB}"/>
          </ac:picMkLst>
        </pc:picChg>
        <pc:picChg chg="add mod">
          <ac:chgData name="B . N Dullewa it19112992" userId="S::it19112992@my.sliit.lk::443b8e41-084c-4d93-89c8-5b989453188e" providerId="AD" clId="Web-{FCD09DAA-8B2A-3ED3-41C7-412990866357}" dt="2022-05-09T05:45:51.031" v="239" actId="1076"/>
          <ac:picMkLst>
            <pc:docMk/>
            <pc:sldMk cId="3151539115" sldId="301"/>
            <ac:picMk id="26" creationId="{4483B8B9-5763-56FB-8E8D-8837BCF639B9}"/>
          </ac:picMkLst>
        </pc:picChg>
        <pc:picChg chg="add mod">
          <ac:chgData name="B . N Dullewa it19112992" userId="S::it19112992@my.sliit.lk::443b8e41-084c-4d93-89c8-5b989453188e" providerId="AD" clId="Web-{FCD09DAA-8B2A-3ED3-41C7-412990866357}" dt="2022-05-09T05:46:00.453" v="241" actId="1076"/>
          <ac:picMkLst>
            <pc:docMk/>
            <pc:sldMk cId="3151539115" sldId="301"/>
            <ac:picMk id="28" creationId="{FFA3B678-A431-7273-F658-AD0E80327040}"/>
          </ac:picMkLst>
        </pc:picChg>
        <pc:picChg chg="del">
          <ac:chgData name="B . N Dullewa it19112992" userId="S::it19112992@my.sliit.lk::443b8e41-084c-4d93-89c8-5b989453188e" providerId="AD" clId="Web-{FCD09DAA-8B2A-3ED3-41C7-412990866357}" dt="2022-05-09T05:24:33.968" v="193"/>
          <ac:picMkLst>
            <pc:docMk/>
            <pc:sldMk cId="3151539115" sldId="301"/>
            <ac:picMk id="1024" creationId="{00000000-0000-0000-0000-000000000000}"/>
          </ac:picMkLst>
        </pc:picChg>
      </pc:sldChg>
      <pc:sldChg chg="add del replId">
        <pc:chgData name="B . N Dullewa it19112992" userId="S::it19112992@my.sliit.lk::443b8e41-084c-4d93-89c8-5b989453188e" providerId="AD" clId="Web-{FCD09DAA-8B2A-3ED3-41C7-412990866357}" dt="2022-05-09T05:46:33.125" v="243"/>
        <pc:sldMkLst>
          <pc:docMk/>
          <pc:sldMk cId="125006023" sldId="302"/>
        </pc:sldMkLst>
      </pc:sldChg>
      <pc:sldChg chg="add del">
        <pc:chgData name="B . N Dullewa it19112992" userId="S::it19112992@my.sliit.lk::443b8e41-084c-4d93-89c8-5b989453188e" providerId="AD" clId="Web-{FCD09DAA-8B2A-3ED3-41C7-412990866357}" dt="2022-05-09T05:46:53.970" v="245"/>
        <pc:sldMkLst>
          <pc:docMk/>
          <pc:sldMk cId="970193579" sldId="302"/>
        </pc:sldMkLst>
      </pc:sldChg>
      <pc:sldMasterChg chg="add addSldLayout">
        <pc:chgData name="B . N Dullewa it19112992" userId="S::it19112992@my.sliit.lk::443b8e41-084c-4d93-89c8-5b989453188e" providerId="AD" clId="Web-{FCD09DAA-8B2A-3ED3-41C7-412990866357}" dt="2022-05-09T05:46:38.563" v="244"/>
        <pc:sldMasterMkLst>
          <pc:docMk/>
          <pc:sldMasterMk cId="0" sldId="2147483682"/>
        </pc:sldMasterMkLst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83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84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85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86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87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88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89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0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1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2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3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4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5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6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7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8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699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0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1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2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3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4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5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6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7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8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09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10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11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12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13"/>
          </pc:sldLayoutMkLst>
        </pc:sldLayoutChg>
        <pc:sldLayoutChg chg="add">
          <pc:chgData name="B . N Dullewa it19112992" userId="S::it19112992@my.sliit.lk::443b8e41-084c-4d93-89c8-5b989453188e" providerId="AD" clId="Web-{FCD09DAA-8B2A-3ED3-41C7-412990866357}" dt="2022-05-09T05:46:38.563" v="244"/>
          <pc:sldLayoutMkLst>
            <pc:docMk/>
            <pc:sldMasterMk cId="0" sldId="2147483682"/>
            <pc:sldLayoutMk cId="0" sldId="2147483714"/>
          </pc:sldLayoutMkLst>
        </pc:sldLayoutChg>
      </pc:sldMasterChg>
    </pc:docChg>
  </pc:docChgLst>
  <pc:docChgLst>
    <pc:chgData name="Malkanthi P.L. it19115108" userId="S::it19115108@my.sliit.lk::90424ed8-7370-44cc-9044-5086394e38a4" providerId="AD" clId="Web-{504AD0D4-61EA-33C4-8465-128E16825FBE}"/>
    <pc:docChg chg="modSld">
      <pc:chgData name="Malkanthi P.L. it19115108" userId="S::it19115108@my.sliit.lk::90424ed8-7370-44cc-9044-5086394e38a4" providerId="AD" clId="Web-{504AD0D4-61EA-33C4-8465-128E16825FBE}" dt="2022-05-24T16:52:35.468" v="10" actId="20577"/>
      <pc:docMkLst>
        <pc:docMk/>
      </pc:docMkLst>
      <pc:sldChg chg="addSp modSp">
        <pc:chgData name="Malkanthi P.L. it19115108" userId="S::it19115108@my.sliit.lk::90424ed8-7370-44cc-9044-5086394e38a4" providerId="AD" clId="Web-{504AD0D4-61EA-33C4-8465-128E16825FBE}" dt="2022-05-24T16:52:35.468" v="10" actId="20577"/>
        <pc:sldMkLst>
          <pc:docMk/>
          <pc:sldMk cId="4248516337" sldId="329"/>
        </pc:sldMkLst>
        <pc:spChg chg="add mod">
          <ac:chgData name="Malkanthi P.L. it19115108" userId="S::it19115108@my.sliit.lk::90424ed8-7370-44cc-9044-5086394e38a4" providerId="AD" clId="Web-{504AD0D4-61EA-33C4-8465-128E16825FBE}" dt="2022-05-24T16:52:35.468" v="10" actId="20577"/>
          <ac:spMkLst>
            <pc:docMk/>
            <pc:sldMk cId="4248516337" sldId="329"/>
            <ac:spMk id="2" creationId="{2F22CCC3-F725-8AF0-607D-70EE5F6C57A8}"/>
          </ac:spMkLst>
        </pc:spChg>
      </pc:sldChg>
    </pc:docChg>
  </pc:docChgLst>
  <pc:docChgLst>
    <pc:chgData name="B . N Dullewa it19112992" userId="S::it19112992@my.sliit.lk::443b8e41-084c-4d93-89c8-5b989453188e" providerId="AD" clId="Web-{4F3759D9-808D-D7E4-97A5-5DCC9410511E}"/>
    <pc:docChg chg="addSld modSld sldOrd">
      <pc:chgData name="B . N Dullewa it19112992" userId="S::it19112992@my.sliit.lk::443b8e41-084c-4d93-89c8-5b989453188e" providerId="AD" clId="Web-{4F3759D9-808D-D7E4-97A5-5DCC9410511E}" dt="2022-05-26T15:32:45.139" v="89"/>
      <pc:docMkLst>
        <pc:docMk/>
      </pc:docMkLst>
      <pc:sldChg chg="modSp">
        <pc:chgData name="B . N Dullewa it19112992" userId="S::it19112992@my.sliit.lk::443b8e41-084c-4d93-89c8-5b989453188e" providerId="AD" clId="Web-{4F3759D9-808D-D7E4-97A5-5DCC9410511E}" dt="2022-05-26T13:51:51.910" v="45" actId="20577"/>
        <pc:sldMkLst>
          <pc:docMk/>
          <pc:sldMk cId="0" sldId="260"/>
        </pc:sldMkLst>
        <pc:spChg chg="mod">
          <ac:chgData name="B . N Dullewa it19112992" userId="S::it19112992@my.sliit.lk::443b8e41-084c-4d93-89c8-5b989453188e" providerId="AD" clId="Web-{4F3759D9-808D-D7E4-97A5-5DCC9410511E}" dt="2022-05-26T13:51:51.910" v="45" actId="20577"/>
          <ac:spMkLst>
            <pc:docMk/>
            <pc:sldMk cId="0" sldId="260"/>
            <ac:spMk id="598" creationId="{00000000-0000-0000-0000-000000000000}"/>
          </ac:spMkLst>
        </pc:spChg>
      </pc:sldChg>
      <pc:sldChg chg="modSp">
        <pc:chgData name="B . N Dullewa it19112992" userId="S::it19112992@my.sliit.lk::443b8e41-084c-4d93-89c8-5b989453188e" providerId="AD" clId="Web-{4F3759D9-808D-D7E4-97A5-5DCC9410511E}" dt="2022-05-26T13:51:26.847" v="43" actId="14100"/>
        <pc:sldMkLst>
          <pc:docMk/>
          <pc:sldMk cId="0" sldId="261"/>
        </pc:sldMkLst>
        <pc:spChg chg="mod">
          <ac:chgData name="B . N Dullewa it19112992" userId="S::it19112992@my.sliit.lk::443b8e41-084c-4d93-89c8-5b989453188e" providerId="AD" clId="Web-{4F3759D9-808D-D7E4-97A5-5DCC9410511E}" dt="2022-05-26T13:51:26.847" v="43" actId="14100"/>
          <ac:spMkLst>
            <pc:docMk/>
            <pc:sldMk cId="0" sldId="261"/>
            <ac:spMk id="618" creationId="{00000000-0000-0000-0000-000000000000}"/>
          </ac:spMkLst>
        </pc:spChg>
      </pc:sldChg>
      <pc:sldChg chg="modSp">
        <pc:chgData name="B . N Dullewa it19112992" userId="S::it19112992@my.sliit.lk::443b8e41-084c-4d93-89c8-5b989453188e" providerId="AD" clId="Web-{4F3759D9-808D-D7E4-97A5-5DCC9410511E}" dt="2022-05-26T13:57:19.169" v="56" actId="20577"/>
        <pc:sldMkLst>
          <pc:docMk/>
          <pc:sldMk cId="0" sldId="268"/>
        </pc:sldMkLst>
        <pc:spChg chg="mod">
          <ac:chgData name="B . N Dullewa it19112992" userId="S::it19112992@my.sliit.lk::443b8e41-084c-4d93-89c8-5b989453188e" providerId="AD" clId="Web-{4F3759D9-808D-D7E4-97A5-5DCC9410511E}" dt="2022-05-26T13:57:19.169" v="56" actId="20577"/>
          <ac:spMkLst>
            <pc:docMk/>
            <pc:sldMk cId="0" sldId="268"/>
            <ac:spMk id="832" creationId="{00000000-0000-0000-0000-000000000000}"/>
          </ac:spMkLst>
        </pc:spChg>
      </pc:sldChg>
      <pc:sldChg chg="modSp ord">
        <pc:chgData name="B . N Dullewa it19112992" userId="S::it19112992@my.sliit.lk::443b8e41-084c-4d93-89c8-5b989453188e" providerId="AD" clId="Web-{4F3759D9-808D-D7E4-97A5-5DCC9410511E}" dt="2022-05-26T15:32:45.139" v="89"/>
        <pc:sldMkLst>
          <pc:docMk/>
          <pc:sldMk cId="0" sldId="283"/>
        </pc:sldMkLst>
        <pc:spChg chg="mod">
          <ac:chgData name="B . N Dullewa it19112992" userId="S::it19112992@my.sliit.lk::443b8e41-084c-4d93-89c8-5b989453188e" providerId="AD" clId="Web-{4F3759D9-808D-D7E4-97A5-5DCC9410511E}" dt="2022-05-26T14:08:27.918" v="83" actId="1076"/>
          <ac:spMkLst>
            <pc:docMk/>
            <pc:sldMk cId="0" sldId="283"/>
            <ac:spMk id="1602" creationId="{00000000-0000-0000-0000-000000000000}"/>
          </ac:spMkLst>
        </pc:spChg>
      </pc:sldChg>
      <pc:sldChg chg="modSp">
        <pc:chgData name="B . N Dullewa it19112992" userId="S::it19112992@my.sliit.lk::443b8e41-084c-4d93-89c8-5b989453188e" providerId="AD" clId="Web-{4F3759D9-808D-D7E4-97A5-5DCC9410511E}" dt="2022-05-26T14:07:08.963" v="68" actId="1076"/>
        <pc:sldMkLst>
          <pc:docMk/>
          <pc:sldMk cId="1237724938" sldId="303"/>
        </pc:sldMkLst>
        <pc:spChg chg="mod">
          <ac:chgData name="B . N Dullewa it19112992" userId="S::it19112992@my.sliit.lk::443b8e41-084c-4d93-89c8-5b989453188e" providerId="AD" clId="Web-{4F3759D9-808D-D7E4-97A5-5DCC9410511E}" dt="2022-05-26T14:07:08.963" v="68" actId="1076"/>
          <ac:spMkLst>
            <pc:docMk/>
            <pc:sldMk cId="1237724938" sldId="303"/>
            <ac:spMk id="832" creationId="{00000000-0000-0000-0000-000000000000}"/>
          </ac:spMkLst>
        </pc:spChg>
      </pc:sldChg>
      <pc:sldChg chg="delSp modSp">
        <pc:chgData name="B . N Dullewa it19112992" userId="S::it19112992@my.sliit.lk::443b8e41-084c-4d93-89c8-5b989453188e" providerId="AD" clId="Web-{4F3759D9-808D-D7E4-97A5-5DCC9410511E}" dt="2022-05-26T14:07:28.713" v="74" actId="1076"/>
        <pc:sldMkLst>
          <pc:docMk/>
          <pc:sldMk cId="1570142069" sldId="304"/>
        </pc:sldMkLst>
        <pc:spChg chg="mod">
          <ac:chgData name="B . N Dullewa it19112992" userId="S::it19112992@my.sliit.lk::443b8e41-084c-4d93-89c8-5b989453188e" providerId="AD" clId="Web-{4F3759D9-808D-D7E4-97A5-5DCC9410511E}" dt="2022-05-26T14:07:23.479" v="72" actId="1076"/>
          <ac:spMkLst>
            <pc:docMk/>
            <pc:sldMk cId="1570142069" sldId="304"/>
            <ac:spMk id="824" creationId="{00000000-0000-0000-0000-000000000000}"/>
          </ac:spMkLst>
        </pc:spChg>
        <pc:picChg chg="del">
          <ac:chgData name="B . N Dullewa it19112992" userId="S::it19112992@my.sliit.lk::443b8e41-084c-4d93-89c8-5b989453188e" providerId="AD" clId="Web-{4F3759D9-808D-D7E4-97A5-5DCC9410511E}" dt="2022-05-26T14:07:23.401" v="71"/>
          <ac:picMkLst>
            <pc:docMk/>
            <pc:sldMk cId="1570142069" sldId="304"/>
            <ac:picMk id="2" creationId="{234FC7F4-BA54-11B4-54AD-656F2539BE03}"/>
          </ac:picMkLst>
        </pc:picChg>
        <pc:picChg chg="mod">
          <ac:chgData name="B . N Dullewa it19112992" userId="S::it19112992@my.sliit.lk::443b8e41-084c-4d93-89c8-5b989453188e" providerId="AD" clId="Web-{4F3759D9-808D-D7E4-97A5-5DCC9410511E}" dt="2022-05-26T14:07:28.713" v="74" actId="1076"/>
          <ac:picMkLst>
            <pc:docMk/>
            <pc:sldMk cId="1570142069" sldId="304"/>
            <ac:picMk id="3" creationId="{49BFE4AC-5916-B7FC-C5F4-3E4F31BCD786}"/>
          </ac:picMkLst>
        </pc:picChg>
        <pc:picChg chg="del">
          <ac:chgData name="B . N Dullewa it19112992" userId="S::it19112992@my.sliit.lk::443b8e41-084c-4d93-89c8-5b989453188e" providerId="AD" clId="Web-{4F3759D9-808D-D7E4-97A5-5DCC9410511E}" dt="2022-05-26T14:07:23.354" v="69"/>
          <ac:picMkLst>
            <pc:docMk/>
            <pc:sldMk cId="1570142069" sldId="304"/>
            <ac:picMk id="4" creationId="{2EC22A34-AD5E-7961-9E38-9700192CF054}"/>
          </ac:picMkLst>
        </pc:picChg>
        <pc:picChg chg="del">
          <ac:chgData name="B . N Dullewa it19112992" userId="S::it19112992@my.sliit.lk::443b8e41-084c-4d93-89c8-5b989453188e" providerId="AD" clId="Web-{4F3759D9-808D-D7E4-97A5-5DCC9410511E}" dt="2022-05-26T14:07:23.385" v="70"/>
          <ac:picMkLst>
            <pc:docMk/>
            <pc:sldMk cId="1570142069" sldId="304"/>
            <ac:picMk id="5" creationId="{26530994-CAC0-7D33-1269-459A1C2D81DF}"/>
          </ac:picMkLst>
        </pc:picChg>
      </pc:sldChg>
      <pc:sldChg chg="modSp">
        <pc:chgData name="B . N Dullewa it19112992" userId="S::it19112992@my.sliit.lk::443b8e41-084c-4d93-89c8-5b989453188e" providerId="AD" clId="Web-{4F3759D9-808D-D7E4-97A5-5DCC9410511E}" dt="2022-05-26T14:06:40.744" v="65" actId="14100"/>
        <pc:sldMkLst>
          <pc:docMk/>
          <pc:sldMk cId="97898628" sldId="305"/>
        </pc:sldMkLst>
        <pc:spChg chg="mod">
          <ac:chgData name="B . N Dullewa it19112992" userId="S::it19112992@my.sliit.lk::443b8e41-084c-4d93-89c8-5b989453188e" providerId="AD" clId="Web-{4F3759D9-808D-D7E4-97A5-5DCC9410511E}" dt="2022-05-26T14:06:40.744" v="65" actId="14100"/>
          <ac:spMkLst>
            <pc:docMk/>
            <pc:sldMk cId="97898628" sldId="305"/>
            <ac:spMk id="832" creationId="{00000000-0000-0000-0000-000000000000}"/>
          </ac:spMkLst>
        </pc:spChg>
      </pc:sldChg>
      <pc:sldChg chg="modSp">
        <pc:chgData name="B . N Dullewa it19112992" userId="S::it19112992@my.sliit.lk::443b8e41-084c-4d93-89c8-5b989453188e" providerId="AD" clId="Web-{4F3759D9-808D-D7E4-97A5-5DCC9410511E}" dt="2022-05-26T14:06:17.368" v="62" actId="20577"/>
        <pc:sldMkLst>
          <pc:docMk/>
          <pc:sldMk cId="3571411395" sldId="307"/>
        </pc:sldMkLst>
        <pc:spChg chg="mod">
          <ac:chgData name="B . N Dullewa it19112992" userId="S::it19112992@my.sliit.lk::443b8e41-084c-4d93-89c8-5b989453188e" providerId="AD" clId="Web-{4F3759D9-808D-D7E4-97A5-5DCC9410511E}" dt="2022-05-26T14:06:17.368" v="62" actId="20577"/>
          <ac:spMkLst>
            <pc:docMk/>
            <pc:sldMk cId="3571411395" sldId="307"/>
            <ac:spMk id="832" creationId="{00000000-0000-0000-0000-000000000000}"/>
          </ac:spMkLst>
        </pc:spChg>
      </pc:sldChg>
      <pc:sldChg chg="addSp delSp modSp">
        <pc:chgData name="B . N Dullewa it19112992" userId="S::it19112992@my.sliit.lk::443b8e41-084c-4d93-89c8-5b989453188e" providerId="AD" clId="Web-{4F3759D9-808D-D7E4-97A5-5DCC9410511E}" dt="2022-05-26T13:53:43.618" v="49" actId="14100"/>
        <pc:sldMkLst>
          <pc:docMk/>
          <pc:sldMk cId="2529569328" sldId="312"/>
        </pc:sldMkLst>
        <pc:picChg chg="add mod">
          <ac:chgData name="B . N Dullewa it19112992" userId="S::it19112992@my.sliit.lk::443b8e41-084c-4d93-89c8-5b989453188e" providerId="AD" clId="Web-{4F3759D9-808D-D7E4-97A5-5DCC9410511E}" dt="2022-05-26T13:53:43.618" v="49" actId="14100"/>
          <ac:picMkLst>
            <pc:docMk/>
            <pc:sldMk cId="2529569328" sldId="312"/>
            <ac:picMk id="2" creationId="{33A7D826-BC3A-751B-2E81-03C499B07C10}"/>
          </ac:picMkLst>
        </pc:picChg>
        <pc:picChg chg="del">
          <ac:chgData name="B . N Dullewa it19112992" userId="S::it19112992@my.sliit.lk::443b8e41-084c-4d93-89c8-5b989453188e" providerId="AD" clId="Web-{4F3759D9-808D-D7E4-97A5-5DCC9410511E}" dt="2022-05-26T13:53:34.227" v="46"/>
          <ac:picMkLst>
            <pc:docMk/>
            <pc:sldMk cId="2529569328" sldId="312"/>
            <ac:picMk id="35" creationId="{93540485-9CBD-3BC2-B0C7-78C09F69FCAB}"/>
          </ac:picMkLst>
        </pc:picChg>
      </pc:sldChg>
      <pc:sldChg chg="modSp">
        <pc:chgData name="B . N Dullewa it19112992" userId="S::it19112992@my.sliit.lk::443b8e41-084c-4d93-89c8-5b989453188e" providerId="AD" clId="Web-{4F3759D9-808D-D7E4-97A5-5DCC9410511E}" dt="2022-05-26T13:47:28.451" v="35" actId="20577"/>
        <pc:sldMkLst>
          <pc:docMk/>
          <pc:sldMk cId="112314407" sldId="313"/>
        </pc:sldMkLst>
        <pc:spChg chg="mod">
          <ac:chgData name="B . N Dullewa it19112992" userId="S::it19112992@my.sliit.lk::443b8e41-084c-4d93-89c8-5b989453188e" providerId="AD" clId="Web-{4F3759D9-808D-D7E4-97A5-5DCC9410511E}" dt="2022-05-26T13:47:28.451" v="35" actId="20577"/>
          <ac:spMkLst>
            <pc:docMk/>
            <pc:sldMk cId="112314407" sldId="313"/>
            <ac:spMk id="8" creationId="{692660D8-AC7E-4731-862F-334770C1FE97}"/>
          </ac:spMkLst>
        </pc:spChg>
      </pc:sldChg>
      <pc:sldChg chg="modSp">
        <pc:chgData name="B . N Dullewa it19112992" userId="S::it19112992@my.sliit.lk::443b8e41-084c-4d93-89c8-5b989453188e" providerId="AD" clId="Web-{4F3759D9-808D-D7E4-97A5-5DCC9410511E}" dt="2022-05-26T13:47:13.185" v="34" actId="14100"/>
        <pc:sldMkLst>
          <pc:docMk/>
          <pc:sldMk cId="452253999" sldId="314"/>
        </pc:sldMkLst>
        <pc:spChg chg="mod">
          <ac:chgData name="B . N Dullewa it19112992" userId="S::it19112992@my.sliit.lk::443b8e41-084c-4d93-89c8-5b989453188e" providerId="AD" clId="Web-{4F3759D9-808D-D7E4-97A5-5DCC9410511E}" dt="2022-05-26T13:47:13.185" v="34" actId="14100"/>
          <ac:spMkLst>
            <pc:docMk/>
            <pc:sldMk cId="452253999" sldId="314"/>
            <ac:spMk id="832" creationId="{00000000-0000-0000-0000-000000000000}"/>
          </ac:spMkLst>
        </pc:spChg>
      </pc:sldChg>
      <pc:sldChg chg="modSp">
        <pc:chgData name="B . N Dullewa it19112992" userId="S::it19112992@my.sliit.lk::443b8e41-084c-4d93-89c8-5b989453188e" providerId="AD" clId="Web-{4F3759D9-808D-D7E4-97A5-5DCC9410511E}" dt="2022-05-26T13:57:07.622" v="55" actId="20577"/>
        <pc:sldMkLst>
          <pc:docMk/>
          <pc:sldMk cId="2180828128" sldId="327"/>
        </pc:sldMkLst>
        <pc:spChg chg="mod">
          <ac:chgData name="B . N Dullewa it19112992" userId="S::it19112992@my.sliit.lk::443b8e41-084c-4d93-89c8-5b989453188e" providerId="AD" clId="Web-{4F3759D9-808D-D7E4-97A5-5DCC9410511E}" dt="2022-05-26T13:57:07.622" v="55" actId="20577"/>
          <ac:spMkLst>
            <pc:docMk/>
            <pc:sldMk cId="2180828128" sldId="327"/>
            <ac:spMk id="2" creationId="{75849346-6E55-0FC8-2264-B14F34155B9D}"/>
          </ac:spMkLst>
        </pc:spChg>
      </pc:sldChg>
      <pc:sldChg chg="modSp">
        <pc:chgData name="B . N Dullewa it19112992" userId="S::it19112992@my.sliit.lk::443b8e41-084c-4d93-89c8-5b989453188e" providerId="AD" clId="Web-{4F3759D9-808D-D7E4-97A5-5DCC9410511E}" dt="2022-05-26T13:56:34.387" v="52" actId="14100"/>
        <pc:sldMkLst>
          <pc:docMk/>
          <pc:sldMk cId="1015783729" sldId="332"/>
        </pc:sldMkLst>
        <pc:spChg chg="mod">
          <ac:chgData name="B . N Dullewa it19112992" userId="S::it19112992@my.sliit.lk::443b8e41-084c-4d93-89c8-5b989453188e" providerId="AD" clId="Web-{4F3759D9-808D-D7E4-97A5-5DCC9410511E}" dt="2022-05-26T13:56:34.387" v="52" actId="14100"/>
          <ac:spMkLst>
            <pc:docMk/>
            <pc:sldMk cId="1015783729" sldId="332"/>
            <ac:spMk id="8" creationId="{692660D8-AC7E-4731-862F-334770C1FE97}"/>
          </ac:spMkLst>
        </pc:spChg>
      </pc:sldChg>
      <pc:sldChg chg="modSp">
        <pc:chgData name="B . N Dullewa it19112992" userId="S::it19112992@my.sliit.lk::443b8e41-084c-4d93-89c8-5b989453188e" providerId="AD" clId="Web-{4F3759D9-808D-D7E4-97A5-5DCC9410511E}" dt="2022-05-26T13:56:47.091" v="53" actId="20577"/>
        <pc:sldMkLst>
          <pc:docMk/>
          <pc:sldMk cId="2016039367" sldId="333"/>
        </pc:sldMkLst>
        <pc:spChg chg="mod">
          <ac:chgData name="B . N Dullewa it19112992" userId="S::it19112992@my.sliit.lk::443b8e41-084c-4d93-89c8-5b989453188e" providerId="AD" clId="Web-{4F3759D9-808D-D7E4-97A5-5DCC9410511E}" dt="2022-05-26T13:56:47.091" v="53" actId="20577"/>
          <ac:spMkLst>
            <pc:docMk/>
            <pc:sldMk cId="2016039367" sldId="333"/>
            <ac:spMk id="832" creationId="{00000000-0000-0000-0000-000000000000}"/>
          </ac:spMkLst>
        </pc:spChg>
      </pc:sldChg>
      <pc:sldChg chg="modSp">
        <pc:chgData name="B . N Dullewa it19112992" userId="S::it19112992@my.sliit.lk::443b8e41-084c-4d93-89c8-5b989453188e" providerId="AD" clId="Web-{4F3759D9-808D-D7E4-97A5-5DCC9410511E}" dt="2022-05-26T13:50:54.893" v="39" actId="1076"/>
        <pc:sldMkLst>
          <pc:docMk/>
          <pc:sldMk cId="3758147807" sldId="349"/>
        </pc:sldMkLst>
        <pc:spChg chg="mod">
          <ac:chgData name="B . N Dullewa it19112992" userId="S::it19112992@my.sliit.lk::443b8e41-084c-4d93-89c8-5b989453188e" providerId="AD" clId="Web-{4F3759D9-808D-D7E4-97A5-5DCC9410511E}" dt="2022-05-26T13:50:54.893" v="39" actId="1076"/>
          <ac:spMkLst>
            <pc:docMk/>
            <pc:sldMk cId="3758147807" sldId="349"/>
            <ac:spMk id="772" creationId="{00000000-0000-0000-0000-000000000000}"/>
          </ac:spMkLst>
        </pc:spChg>
        <pc:spChg chg="mod">
          <ac:chgData name="B . N Dullewa it19112992" userId="S::it19112992@my.sliit.lk::443b8e41-084c-4d93-89c8-5b989453188e" providerId="AD" clId="Web-{4F3759D9-808D-D7E4-97A5-5DCC9410511E}" dt="2022-05-26T13:50:51.815" v="38" actId="1076"/>
          <ac:spMkLst>
            <pc:docMk/>
            <pc:sldMk cId="3758147807" sldId="349"/>
            <ac:spMk id="773" creationId="{00000000-0000-0000-0000-000000000000}"/>
          </ac:spMkLst>
        </pc:spChg>
      </pc:sldChg>
      <pc:sldChg chg="add replId">
        <pc:chgData name="B . N Dullewa it19112992" userId="S::it19112992@my.sliit.lk::443b8e41-084c-4d93-89c8-5b989453188e" providerId="AD" clId="Web-{4F3759D9-808D-D7E4-97A5-5DCC9410511E}" dt="2022-05-26T15:32:26.530" v="84"/>
        <pc:sldMkLst>
          <pc:docMk/>
          <pc:sldMk cId="2704706455" sldId="352"/>
        </pc:sldMkLst>
      </pc:sldChg>
      <pc:sldChg chg="add replId">
        <pc:chgData name="B . N Dullewa it19112992" userId="S::it19112992@my.sliit.lk::443b8e41-084c-4d93-89c8-5b989453188e" providerId="AD" clId="Web-{4F3759D9-808D-D7E4-97A5-5DCC9410511E}" dt="2022-05-26T15:32:26.811" v="86"/>
        <pc:sldMkLst>
          <pc:docMk/>
          <pc:sldMk cId="2064685973" sldId="353"/>
        </pc:sldMkLst>
      </pc:sldChg>
      <pc:sldChg chg="add replId">
        <pc:chgData name="B . N Dullewa it19112992" userId="S::it19112992@my.sliit.lk::443b8e41-084c-4d93-89c8-5b989453188e" providerId="AD" clId="Web-{4F3759D9-808D-D7E4-97A5-5DCC9410511E}" dt="2022-05-26T15:32:34.592" v="88"/>
        <pc:sldMkLst>
          <pc:docMk/>
          <pc:sldMk cId="1986540536" sldId="354"/>
        </pc:sldMkLst>
      </pc:sldChg>
    </pc:docChg>
  </pc:docChgLst>
  <pc:docChgLst>
    <pc:chgData name="B . N Dullewa it19112992" userId="S::it19112992@my.sliit.lk::443b8e41-084c-4d93-89c8-5b989453188e" providerId="AD" clId="Web-{2FEEEDE3-83E2-A7C9-5D9A-710B900B56D8}"/>
    <pc:docChg chg="addSld modSld sldOrd">
      <pc:chgData name="B . N Dullewa it19112992" userId="S::it19112992@my.sliit.lk::443b8e41-084c-4d93-89c8-5b989453188e" providerId="AD" clId="Web-{2FEEEDE3-83E2-A7C9-5D9A-710B900B56D8}" dt="2022-05-23T10:49:43.293" v="34" actId="14100"/>
      <pc:docMkLst>
        <pc:docMk/>
      </pc:docMkLst>
      <pc:sldChg chg="addSp delSp modSp ord">
        <pc:chgData name="B . N Dullewa it19112992" userId="S::it19112992@my.sliit.lk::443b8e41-084c-4d93-89c8-5b989453188e" providerId="AD" clId="Web-{2FEEEDE3-83E2-A7C9-5D9A-710B900B56D8}" dt="2022-05-23T10:49:43.293" v="34" actId="14100"/>
        <pc:sldMkLst>
          <pc:docMk/>
          <pc:sldMk cId="0" sldId="263"/>
        </pc:sldMkLst>
        <pc:spChg chg="add del mod">
          <ac:chgData name="B . N Dullewa it19112992" userId="S::it19112992@my.sliit.lk::443b8e41-084c-4d93-89c8-5b989453188e" providerId="AD" clId="Web-{2FEEEDE3-83E2-A7C9-5D9A-710B900B56D8}" dt="2022-05-23T10:48:18.444" v="6"/>
          <ac:spMkLst>
            <pc:docMk/>
            <pc:sldMk cId="0" sldId="263"/>
            <ac:spMk id="3" creationId="{D04D86D1-3EEB-84A6-DA24-640F44C2D3CB}"/>
          </ac:spMkLst>
        </pc:spChg>
        <pc:spChg chg="add del mod">
          <ac:chgData name="B . N Dullewa it19112992" userId="S::it19112992@my.sliit.lk::443b8e41-084c-4d93-89c8-5b989453188e" providerId="AD" clId="Web-{2FEEEDE3-83E2-A7C9-5D9A-710B900B56D8}" dt="2022-05-23T10:48:18.506" v="7"/>
          <ac:spMkLst>
            <pc:docMk/>
            <pc:sldMk cId="0" sldId="263"/>
            <ac:spMk id="5" creationId="{E728B50E-2986-0A19-5F65-9D62C00860AA}"/>
          </ac:spMkLst>
        </pc:spChg>
        <pc:spChg chg="add mod">
          <ac:chgData name="B . N Dullewa it19112992" userId="S::it19112992@my.sliit.lk::443b8e41-084c-4d93-89c8-5b989453188e" providerId="AD" clId="Web-{2FEEEDE3-83E2-A7C9-5D9A-710B900B56D8}" dt="2022-05-23T10:49:09.275" v="23" actId="1076"/>
          <ac:spMkLst>
            <pc:docMk/>
            <pc:sldMk cId="0" sldId="263"/>
            <ac:spMk id="19" creationId="{6205B4E6-68A4-2397-0BBC-B1C4921758F3}"/>
          </ac:spMkLst>
        </pc:spChg>
        <pc:spChg chg="add">
          <ac:chgData name="B . N Dullewa it19112992" userId="S::it19112992@my.sliit.lk::443b8e41-084c-4d93-89c8-5b989453188e" providerId="AD" clId="Web-{2FEEEDE3-83E2-A7C9-5D9A-710B900B56D8}" dt="2022-05-23T10:49:14.603" v="27"/>
          <ac:spMkLst>
            <pc:docMk/>
            <pc:sldMk cId="0" sldId="263"/>
            <ac:spMk id="23" creationId="{663C088B-6B53-B04A-83C7-64DBC4CB79A8}"/>
          </ac:spMkLst>
        </pc:spChg>
        <pc:spChg chg="add">
          <ac:chgData name="B . N Dullewa it19112992" userId="S::it19112992@my.sliit.lk::443b8e41-084c-4d93-89c8-5b989453188e" providerId="AD" clId="Web-{2FEEEDE3-83E2-A7C9-5D9A-710B900B56D8}" dt="2022-05-23T10:49:14.603" v="27"/>
          <ac:spMkLst>
            <pc:docMk/>
            <pc:sldMk cId="0" sldId="263"/>
            <ac:spMk id="24" creationId="{2EA947AD-ADFA-4EDA-0B2B-8C28B4FFF945}"/>
          </ac:spMkLst>
        </pc:spChg>
        <pc:spChg chg="add">
          <ac:chgData name="B . N Dullewa it19112992" userId="S::it19112992@my.sliit.lk::443b8e41-084c-4d93-89c8-5b989453188e" providerId="AD" clId="Web-{2FEEEDE3-83E2-A7C9-5D9A-710B900B56D8}" dt="2022-05-23T10:49:14.603" v="27"/>
          <ac:spMkLst>
            <pc:docMk/>
            <pc:sldMk cId="0" sldId="263"/>
            <ac:spMk id="25" creationId="{ABB2115C-BA58-7352-FD7A-9EA38900B226}"/>
          </ac:spMkLst>
        </pc:spChg>
        <pc:spChg chg="add">
          <ac:chgData name="B . N Dullewa it19112992" userId="S::it19112992@my.sliit.lk::443b8e41-084c-4d93-89c8-5b989453188e" providerId="AD" clId="Web-{2FEEEDE3-83E2-A7C9-5D9A-710B900B56D8}" dt="2022-05-23T10:49:14.603" v="27"/>
          <ac:spMkLst>
            <pc:docMk/>
            <pc:sldMk cId="0" sldId="263"/>
            <ac:spMk id="26" creationId="{E7FD2ED1-0582-B63C-2015-2A205CB490FB}"/>
          </ac:spMkLst>
        </pc:spChg>
        <pc:spChg chg="add">
          <ac:chgData name="B . N Dullewa it19112992" userId="S::it19112992@my.sliit.lk::443b8e41-084c-4d93-89c8-5b989453188e" providerId="AD" clId="Web-{2FEEEDE3-83E2-A7C9-5D9A-710B900B56D8}" dt="2022-05-23T10:49:14.603" v="27"/>
          <ac:spMkLst>
            <pc:docMk/>
            <pc:sldMk cId="0" sldId="263"/>
            <ac:spMk id="27" creationId="{CED98C03-1734-16DC-3BC4-F9B5A53FB338}"/>
          </ac:spMkLst>
        </pc:spChg>
        <pc:spChg chg="add">
          <ac:chgData name="B . N Dullewa it19112992" userId="S::it19112992@my.sliit.lk::443b8e41-084c-4d93-89c8-5b989453188e" providerId="AD" clId="Web-{2FEEEDE3-83E2-A7C9-5D9A-710B900B56D8}" dt="2022-05-23T10:49:14.603" v="27"/>
          <ac:spMkLst>
            <pc:docMk/>
            <pc:sldMk cId="0" sldId="263"/>
            <ac:spMk id="28" creationId="{7FD0635F-FD44-9D7D-BC46-F01A72BB4CEB}"/>
          </ac:spMkLst>
        </pc:spChg>
        <pc:spChg chg="del">
          <ac:chgData name="B . N Dullewa it19112992" userId="S::it19112992@my.sliit.lk::443b8e41-084c-4d93-89c8-5b989453188e" providerId="AD" clId="Web-{2FEEEDE3-83E2-A7C9-5D9A-710B900B56D8}" dt="2022-05-23T10:47:53.927" v="0"/>
          <ac:spMkLst>
            <pc:docMk/>
            <pc:sldMk cId="0" sldId="263"/>
            <ac:spMk id="709" creationId="{00000000-0000-0000-0000-000000000000}"/>
          </ac:spMkLst>
        </pc:spChg>
        <pc:spChg chg="del mod">
          <ac:chgData name="B . N Dullewa it19112992" userId="S::it19112992@my.sliit.lk::443b8e41-084c-4d93-89c8-5b989453188e" providerId="AD" clId="Web-{2FEEEDE3-83E2-A7C9-5D9A-710B900B56D8}" dt="2022-05-23T10:48:13.537" v="5"/>
          <ac:spMkLst>
            <pc:docMk/>
            <pc:sldMk cId="0" sldId="263"/>
            <ac:spMk id="710" creationId="{00000000-0000-0000-0000-000000000000}"/>
          </ac:spMkLst>
        </pc:spChg>
        <pc:spChg chg="mod">
          <ac:chgData name="B . N Dullewa it19112992" userId="S::it19112992@my.sliit.lk::443b8e41-084c-4d93-89c8-5b989453188e" providerId="AD" clId="Web-{2FEEEDE3-83E2-A7C9-5D9A-710B900B56D8}" dt="2022-05-23T10:48:30.585" v="13" actId="1076"/>
          <ac:spMkLst>
            <pc:docMk/>
            <pc:sldMk cId="0" sldId="263"/>
            <ac:spMk id="711" creationId="{00000000-0000-0000-0000-000000000000}"/>
          </ac:spMkLst>
        </pc:spChg>
        <pc:spChg chg="mod">
          <ac:chgData name="B . N Dullewa it19112992" userId="S::it19112992@my.sliit.lk::443b8e41-084c-4d93-89c8-5b989453188e" providerId="AD" clId="Web-{2FEEEDE3-83E2-A7C9-5D9A-710B900B56D8}" dt="2022-05-23T10:48:30.601" v="16" actId="1076"/>
          <ac:spMkLst>
            <pc:docMk/>
            <pc:sldMk cId="0" sldId="263"/>
            <ac:spMk id="718" creationId="{00000000-0000-0000-0000-000000000000}"/>
          </ac:spMkLst>
        </pc:spChg>
        <pc:grpChg chg="add mod">
          <ac:chgData name="B . N Dullewa it19112992" userId="S::it19112992@my.sliit.lk::443b8e41-084c-4d93-89c8-5b989453188e" providerId="AD" clId="Web-{2FEEEDE3-83E2-A7C9-5D9A-710B900B56D8}" dt="2022-05-23T10:49:27.370" v="28" actId="1076"/>
          <ac:grpSpMkLst>
            <pc:docMk/>
            <pc:sldMk cId="0" sldId="263"/>
            <ac:grpSpMk id="20" creationId="{C1E89DDA-5E3B-05EE-BCD5-46DF2FEDBF9B}"/>
          </ac:grpSpMkLst>
        </pc:grpChg>
        <pc:grpChg chg="add mod">
          <ac:chgData name="B . N Dullewa it19112992" userId="S::it19112992@my.sliit.lk::443b8e41-084c-4d93-89c8-5b989453188e" providerId="AD" clId="Web-{2FEEEDE3-83E2-A7C9-5D9A-710B900B56D8}" dt="2022-05-23T10:49:27.370" v="29" actId="1076"/>
          <ac:grpSpMkLst>
            <pc:docMk/>
            <pc:sldMk cId="0" sldId="263"/>
            <ac:grpSpMk id="21" creationId="{906DBBD9-AA7D-80FB-60CD-B6BAF213C09D}"/>
          </ac:grpSpMkLst>
        </pc:grpChg>
        <pc:grpChg chg="add mod">
          <ac:chgData name="B . N Dullewa it19112992" userId="S::it19112992@my.sliit.lk::443b8e41-084c-4d93-89c8-5b989453188e" providerId="AD" clId="Web-{2FEEEDE3-83E2-A7C9-5D9A-710B900B56D8}" dt="2022-05-23T10:49:27.385" v="30" actId="1076"/>
          <ac:grpSpMkLst>
            <pc:docMk/>
            <pc:sldMk cId="0" sldId="263"/>
            <ac:grpSpMk id="22" creationId="{B7EECF1F-9394-3D43-6F2D-81D6C26E2A64}"/>
          </ac:grpSpMkLst>
        </pc:grpChg>
        <pc:grpChg chg="mod">
          <ac:chgData name="B . N Dullewa it19112992" userId="S::it19112992@my.sliit.lk::443b8e41-084c-4d93-89c8-5b989453188e" providerId="AD" clId="Web-{2FEEEDE3-83E2-A7C9-5D9A-710B900B56D8}" dt="2022-05-23T10:48:30.601" v="14" actId="1076"/>
          <ac:grpSpMkLst>
            <pc:docMk/>
            <pc:sldMk cId="0" sldId="263"/>
            <ac:grpSpMk id="712" creationId="{00000000-0000-0000-0000-000000000000}"/>
          </ac:grpSpMkLst>
        </pc:grpChg>
        <pc:grpChg chg="mod">
          <ac:chgData name="B . N Dullewa it19112992" userId="S::it19112992@my.sliit.lk::443b8e41-084c-4d93-89c8-5b989453188e" providerId="AD" clId="Web-{2FEEEDE3-83E2-A7C9-5D9A-710B900B56D8}" dt="2022-05-23T10:48:30.601" v="15" actId="1076"/>
          <ac:grpSpMkLst>
            <pc:docMk/>
            <pc:sldMk cId="0" sldId="263"/>
            <ac:grpSpMk id="715" creationId="{00000000-0000-0000-0000-000000000000}"/>
          </ac:grpSpMkLst>
        </pc:grpChg>
        <pc:grpChg chg="mod">
          <ac:chgData name="B . N Dullewa it19112992" userId="S::it19112992@my.sliit.lk::443b8e41-084c-4d93-89c8-5b989453188e" providerId="AD" clId="Web-{2FEEEDE3-83E2-A7C9-5D9A-710B900B56D8}" dt="2022-05-23T10:48:30.601" v="17" actId="1076"/>
          <ac:grpSpMkLst>
            <pc:docMk/>
            <pc:sldMk cId="0" sldId="263"/>
            <ac:grpSpMk id="719" creationId="{00000000-0000-0000-0000-000000000000}"/>
          </ac:grpSpMkLst>
        </pc:grpChg>
        <pc:picChg chg="add mod">
          <ac:chgData name="B . N Dullewa it19112992" userId="S::it19112992@my.sliit.lk::443b8e41-084c-4d93-89c8-5b989453188e" providerId="AD" clId="Web-{2FEEEDE3-83E2-A7C9-5D9A-710B900B56D8}" dt="2022-05-23T10:49:43.293" v="34" actId="14100"/>
          <ac:picMkLst>
            <pc:docMk/>
            <pc:sldMk cId="0" sldId="263"/>
            <ac:picMk id="6" creationId="{1CD3F7D6-4798-649C-90A0-82C4B929301B}"/>
          </ac:picMkLst>
        </pc:picChg>
      </pc:sldChg>
      <pc:sldChg chg="addSp delSp modSp">
        <pc:chgData name="B . N Dullewa it19112992" userId="S::it19112992@my.sliit.lk::443b8e41-084c-4d93-89c8-5b989453188e" providerId="AD" clId="Web-{2FEEEDE3-83E2-A7C9-5D9A-710B900B56D8}" dt="2022-05-23T10:49:31.229" v="31"/>
        <pc:sldMkLst>
          <pc:docMk/>
          <pc:sldMk cId="2424715551" sldId="306"/>
        </pc:sldMkLst>
        <pc:spChg chg="add mod">
          <ac:chgData name="B . N Dullewa it19112992" userId="S::it19112992@my.sliit.lk::443b8e41-084c-4d93-89c8-5b989453188e" providerId="AD" clId="Web-{2FEEEDE3-83E2-A7C9-5D9A-710B900B56D8}" dt="2022-05-23T10:48:44.070" v="19"/>
          <ac:spMkLst>
            <pc:docMk/>
            <pc:sldMk cId="2424715551" sldId="306"/>
            <ac:spMk id="3" creationId="{B62DEB9F-F870-085E-1EBE-C5CC6F2A3A7A}"/>
          </ac:spMkLst>
        </pc:spChg>
        <pc:spChg chg="del">
          <ac:chgData name="B . N Dullewa it19112992" userId="S::it19112992@my.sliit.lk::443b8e41-084c-4d93-89c8-5b989453188e" providerId="AD" clId="Web-{2FEEEDE3-83E2-A7C9-5D9A-710B900B56D8}" dt="2022-05-23T10:48:44.070" v="19"/>
          <ac:spMkLst>
            <pc:docMk/>
            <pc:sldMk cId="2424715551" sldId="306"/>
            <ac:spMk id="810" creationId="{00000000-0000-0000-0000-000000000000}"/>
          </ac:spMkLst>
        </pc:spChg>
        <pc:grpChg chg="del">
          <ac:chgData name="B . N Dullewa it19112992" userId="S::it19112992@my.sliit.lk::443b8e41-084c-4d93-89c8-5b989453188e" providerId="AD" clId="Web-{2FEEEDE3-83E2-A7C9-5D9A-710B900B56D8}" dt="2022-05-23T10:49:13.353" v="26"/>
          <ac:grpSpMkLst>
            <pc:docMk/>
            <pc:sldMk cId="2424715551" sldId="306"/>
            <ac:grpSpMk id="811" creationId="{00000000-0000-0000-0000-000000000000}"/>
          </ac:grpSpMkLst>
        </pc:grpChg>
        <pc:grpChg chg="del">
          <ac:chgData name="B . N Dullewa it19112992" userId="S::it19112992@my.sliit.lk::443b8e41-084c-4d93-89c8-5b989453188e" providerId="AD" clId="Web-{2FEEEDE3-83E2-A7C9-5D9A-710B900B56D8}" dt="2022-05-23T10:49:13.353" v="25"/>
          <ac:grpSpMkLst>
            <pc:docMk/>
            <pc:sldMk cId="2424715551" sldId="306"/>
            <ac:grpSpMk id="814" creationId="{00000000-0000-0000-0000-000000000000}"/>
          </ac:grpSpMkLst>
        </pc:grpChg>
        <pc:grpChg chg="del">
          <ac:chgData name="B . N Dullewa it19112992" userId="S::it19112992@my.sliit.lk::443b8e41-084c-4d93-89c8-5b989453188e" providerId="AD" clId="Web-{2FEEEDE3-83E2-A7C9-5D9A-710B900B56D8}" dt="2022-05-23T10:49:13.353" v="24"/>
          <ac:grpSpMkLst>
            <pc:docMk/>
            <pc:sldMk cId="2424715551" sldId="306"/>
            <ac:grpSpMk id="817" creationId="{00000000-0000-0000-0000-000000000000}"/>
          </ac:grpSpMkLst>
        </pc:grpChg>
        <pc:picChg chg="del">
          <ac:chgData name="B . N Dullewa it19112992" userId="S::it19112992@my.sliit.lk::443b8e41-084c-4d93-89c8-5b989453188e" providerId="AD" clId="Web-{2FEEEDE3-83E2-A7C9-5D9A-710B900B56D8}" dt="2022-05-23T10:49:31.229" v="31"/>
          <ac:picMkLst>
            <pc:docMk/>
            <pc:sldMk cId="2424715551" sldId="306"/>
            <ac:picMk id="16" creationId="{DA062810-091B-0EFB-282F-4B48BD6B08B7}"/>
          </ac:picMkLst>
        </pc:picChg>
      </pc:sldChg>
      <pc:sldChg chg="new">
        <pc:chgData name="B . N Dullewa it19112992" userId="S::it19112992@my.sliit.lk::443b8e41-084c-4d93-89c8-5b989453188e" providerId="AD" clId="Web-{2FEEEDE3-83E2-A7C9-5D9A-710B900B56D8}" dt="2022-05-23T10:48:09.521" v="4"/>
        <pc:sldMkLst>
          <pc:docMk/>
          <pc:sldMk cId="3553818908" sldId="310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Completion Precentage</c:v>
                </c:pt>
              </c:strCache>
            </c:strRef>
          </c:tx>
          <c:spPr>
            <a:solidFill>
              <a:schemeClr val="accent2"/>
            </a:solidFill>
            <a:ln w="63500">
              <a:solidFill>
                <a:schemeClr val="accent2">
                  <a:shade val="95000"/>
                </a:schemeClr>
              </a:solidFill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Moblie Application</c:v>
                </c:pt>
                <c:pt idx="1">
                  <c:v>Database Handling</c:v>
                </c:pt>
                <c:pt idx="2">
                  <c:v>UI Development</c:v>
                </c:pt>
                <c:pt idx="3">
                  <c:v>Most and least wanted Blood Groups Prediction</c:v>
                </c:pt>
                <c:pt idx="4">
                  <c:v>The amount of Blood needed for each Hospital </c:v>
                </c:pt>
                <c:pt idx="5">
                  <c:v>Selected Hospitals need more Blood than Regular months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0.65</c:v>
                </c:pt>
                <c:pt idx="1">
                  <c:v>0.35</c:v>
                </c:pt>
                <c:pt idx="2">
                  <c:v>0.65</c:v>
                </c:pt>
                <c:pt idx="3">
                  <c:v>0.1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AE-4002-88BB-F7A8C0E366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axId val="391190904"/>
        <c:axId val="391192872"/>
      </c:barChart>
      <c:catAx>
        <c:axId val="39119090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192872"/>
        <c:crosses val="autoZero"/>
        <c:auto val="1"/>
        <c:lblAlgn val="ctr"/>
        <c:lblOffset val="100"/>
        <c:noMultiLvlLbl val="0"/>
      </c:catAx>
      <c:valAx>
        <c:axId val="391192872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190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Completion Precentage</c:v>
                </c:pt>
              </c:strCache>
            </c:strRef>
          </c:tx>
          <c:spPr>
            <a:solidFill>
              <a:srgbClr val="CE1818"/>
            </a:soli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Moblie Application</c:v>
                </c:pt>
                <c:pt idx="1">
                  <c:v>Database Handling</c:v>
                </c:pt>
                <c:pt idx="2">
                  <c:v>UI Development</c:v>
                </c:pt>
                <c:pt idx="3">
                  <c:v>Organize blood donation camp</c:v>
                </c:pt>
                <c:pt idx="4">
                  <c:v>Locate the neareset blood donation camp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0.55000000000000004</c:v>
                </c:pt>
                <c:pt idx="1">
                  <c:v>0.35</c:v>
                </c:pt>
                <c:pt idx="2">
                  <c:v>0.6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79-4AAD-B63E-9772FD4437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91190904"/>
        <c:axId val="391192872"/>
      </c:barChart>
      <c:catAx>
        <c:axId val="3911909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192872"/>
        <c:crosses val="autoZero"/>
        <c:auto val="1"/>
        <c:lblAlgn val="ctr"/>
        <c:lblOffset val="100"/>
        <c:noMultiLvlLbl val="0"/>
      </c:catAx>
      <c:valAx>
        <c:axId val="391192872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190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Completion Precentage</c:v>
                </c:pt>
              </c:strCache>
            </c:strRef>
          </c:tx>
          <c:spPr>
            <a:solidFill>
              <a:srgbClr val="CE1818"/>
            </a:soli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Moblie Application</c:v>
                </c:pt>
                <c:pt idx="1">
                  <c:v>Normal Organ Donation</c:v>
                </c:pt>
                <c:pt idx="2">
                  <c:v>UI Development</c:v>
                </c:pt>
                <c:pt idx="3">
                  <c:v>Emergency Organ Donation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0.7</c:v>
                </c:pt>
                <c:pt idx="1">
                  <c:v>0.7</c:v>
                </c:pt>
                <c:pt idx="2">
                  <c:v>0.6</c:v>
                </c:pt>
                <c:pt idx="3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4C-4928-AC60-359637F7EC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91190904"/>
        <c:axId val="391192872"/>
      </c:barChart>
      <c:catAx>
        <c:axId val="3911909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192872"/>
        <c:crosses val="autoZero"/>
        <c:auto val="1"/>
        <c:lblAlgn val="ctr"/>
        <c:lblOffset val="100"/>
        <c:noMultiLvlLbl val="0"/>
      </c:catAx>
      <c:valAx>
        <c:axId val="391192872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190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9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9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jpeg>
</file>

<file path=ppt/media/image35.jpeg>
</file>

<file path=ppt/media/image36.pn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png>
</file>

<file path=ppt/media/image45.jpeg>
</file>

<file path=ppt/media/image46.jpeg>
</file>

<file path=ppt/media/image47.png>
</file>

<file path=ppt/media/image48.png>
</file>

<file path=ppt/media/image49.png>
</file>

<file path=ppt/media/image5.jpe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8aa5f3edd5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8aa5f3edd5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163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31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2032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8159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6d13202ad6_1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6d13202ad6_1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0381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60f4421e2_0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60f4421e2_0_1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6d13202ad6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6d13202ad6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6695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2097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8193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6d13202ad6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6d13202ad6_1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9499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9565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1132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6d13202ad6_1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6d13202ad6_1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6431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60f4421e2_0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60f4421e2_0_1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81689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6d13202ad6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6d13202ad6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65051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3839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8068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760f4421e2_0_10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760f4421e2_0_10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00195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6216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67393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37197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2989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6d13202ad6_1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6d13202ad6_1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93129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60f4421e2_0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60f4421e2_0_1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5028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6d13202ad6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6d13202ad6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41296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12041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6599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6d13202ad6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6d13202ad6_1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1566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44818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16036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5544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42500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78079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483863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06420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6d13202ad6_1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6d13202ad6_1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60f4421e2_0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60f4421e2_0_1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636068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13202ad6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13202ad6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16428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6d13202ad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6d13202ad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31489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52108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8aa5f3edd5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8aa5f3edd5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147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6d13202ad6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6d13202ad6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356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6d13202ad6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6d13202ad6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8840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8282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d13202ad6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d13202ad6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652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stories.freepik.com%2F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521900" y="1195625"/>
            <a:ext cx="4103100" cy="233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398400" y="3484345"/>
            <a:ext cx="2350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983209" y="2049387"/>
            <a:ext cx="316605" cy="590201"/>
            <a:chOff x="7975075" y="2414425"/>
            <a:chExt cx="340142" cy="634080"/>
          </a:xfrm>
        </p:grpSpPr>
        <p:sp>
          <p:nvSpPr>
            <p:cNvPr id="12" name="Google Shape;12;p2"/>
            <p:cNvSpPr/>
            <p:nvPr/>
          </p:nvSpPr>
          <p:spPr>
            <a:xfrm>
              <a:off x="7981111" y="2611449"/>
              <a:ext cx="199672" cy="437055"/>
            </a:xfrm>
            <a:custGeom>
              <a:avLst/>
              <a:gdLst/>
              <a:ahLst/>
              <a:cxnLst/>
              <a:rect l="l" t="t" r="r" b="b"/>
              <a:pathLst>
                <a:path w="3537" h="7742" extrusionOk="0">
                  <a:moveTo>
                    <a:pt x="0" y="0"/>
                  </a:moveTo>
                  <a:lnTo>
                    <a:pt x="0" y="2971"/>
                  </a:lnTo>
                  <a:lnTo>
                    <a:pt x="0" y="5984"/>
                  </a:lnTo>
                  <a:cubicBezTo>
                    <a:pt x="0" y="6968"/>
                    <a:pt x="795" y="7742"/>
                    <a:pt x="1758" y="7742"/>
                  </a:cubicBezTo>
                  <a:cubicBezTo>
                    <a:pt x="2741" y="7742"/>
                    <a:pt x="3536" y="6947"/>
                    <a:pt x="3536" y="5984"/>
                  </a:cubicBezTo>
                  <a:lnTo>
                    <a:pt x="3536" y="2971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975075" y="2414425"/>
              <a:ext cx="340142" cy="574367"/>
            </a:xfrm>
            <a:custGeom>
              <a:avLst/>
              <a:gdLst/>
              <a:ahLst/>
              <a:cxnLst/>
              <a:rect l="l" t="t" r="r" b="b"/>
              <a:pathLst>
                <a:path w="6320" h="10672" fill="none" extrusionOk="0">
                  <a:moveTo>
                    <a:pt x="5775" y="1"/>
                  </a:moveTo>
                  <a:lnTo>
                    <a:pt x="565" y="1"/>
                  </a:lnTo>
                  <a:cubicBezTo>
                    <a:pt x="272" y="1"/>
                    <a:pt x="0" y="252"/>
                    <a:pt x="0" y="566"/>
                  </a:cubicBezTo>
                  <a:cubicBezTo>
                    <a:pt x="0" y="880"/>
                    <a:pt x="272" y="1131"/>
                    <a:pt x="565" y="1131"/>
                  </a:cubicBezTo>
                  <a:lnTo>
                    <a:pt x="1402" y="1131"/>
                  </a:lnTo>
                  <a:lnTo>
                    <a:pt x="1402" y="8914"/>
                  </a:lnTo>
                  <a:cubicBezTo>
                    <a:pt x="1402" y="9898"/>
                    <a:pt x="2197" y="10672"/>
                    <a:pt x="3160" y="10672"/>
                  </a:cubicBezTo>
                  <a:cubicBezTo>
                    <a:pt x="4143" y="10672"/>
                    <a:pt x="4938" y="9877"/>
                    <a:pt x="4938" y="8914"/>
                  </a:cubicBezTo>
                  <a:lnTo>
                    <a:pt x="4938" y="1131"/>
                  </a:lnTo>
                  <a:lnTo>
                    <a:pt x="5775" y="1131"/>
                  </a:lnTo>
                  <a:cubicBezTo>
                    <a:pt x="6068" y="1131"/>
                    <a:pt x="6319" y="880"/>
                    <a:pt x="6319" y="566"/>
                  </a:cubicBezTo>
                  <a:cubicBezTo>
                    <a:pt x="6319" y="252"/>
                    <a:pt x="6068" y="1"/>
                    <a:pt x="5775" y="1"/>
                  </a:cubicBezTo>
                  <a:close/>
                </a:path>
              </a:pathLst>
            </a:custGeom>
            <a:noFill/>
            <a:ln w="28575" cap="rnd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7263490" y="2722217"/>
            <a:ext cx="300028" cy="305625"/>
            <a:chOff x="11644363" y="2198500"/>
            <a:chExt cx="195675" cy="199325"/>
          </a:xfrm>
        </p:grpSpPr>
        <p:sp>
          <p:nvSpPr>
            <p:cNvPr id="15" name="Google Shape;15;p2"/>
            <p:cNvSpPr/>
            <p:nvPr/>
          </p:nvSpPr>
          <p:spPr>
            <a:xfrm>
              <a:off x="11644363" y="2198500"/>
              <a:ext cx="149650" cy="149625"/>
            </a:xfrm>
            <a:custGeom>
              <a:avLst/>
              <a:gdLst/>
              <a:ahLst/>
              <a:cxnLst/>
              <a:rect l="l" t="t" r="r" b="b"/>
              <a:pathLst>
                <a:path w="5986" h="5985" fill="none" extrusionOk="0">
                  <a:moveTo>
                    <a:pt x="4897" y="4939"/>
                  </a:moveTo>
                  <a:cubicBezTo>
                    <a:pt x="3809" y="5985"/>
                    <a:pt x="2093" y="5964"/>
                    <a:pt x="1047" y="4876"/>
                  </a:cubicBezTo>
                  <a:cubicBezTo>
                    <a:pt x="1" y="3809"/>
                    <a:pt x="22" y="2093"/>
                    <a:pt x="1110" y="1047"/>
                  </a:cubicBezTo>
                  <a:cubicBezTo>
                    <a:pt x="2177" y="1"/>
                    <a:pt x="3893" y="22"/>
                    <a:pt x="4939" y="1089"/>
                  </a:cubicBezTo>
                  <a:cubicBezTo>
                    <a:pt x="5985" y="2177"/>
                    <a:pt x="5964" y="3893"/>
                    <a:pt x="4897" y="4939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766788" y="2321950"/>
              <a:ext cx="73250" cy="75875"/>
            </a:xfrm>
            <a:custGeom>
              <a:avLst/>
              <a:gdLst/>
              <a:ahLst/>
              <a:cxnLst/>
              <a:rect l="l" t="t" r="r" b="b"/>
              <a:pathLst>
                <a:path w="2930" h="3035" fill="none" extrusionOk="0">
                  <a:moveTo>
                    <a:pt x="0" y="1"/>
                  </a:moveTo>
                  <a:lnTo>
                    <a:pt x="2929" y="3035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768338" y="2325625"/>
              <a:ext cx="70125" cy="68025"/>
            </a:xfrm>
            <a:custGeom>
              <a:avLst/>
              <a:gdLst/>
              <a:ahLst/>
              <a:cxnLst/>
              <a:rect l="l" t="t" r="r" b="b"/>
              <a:pathLst>
                <a:path w="2805" h="2721" fill="none" extrusionOk="0">
                  <a:moveTo>
                    <a:pt x="2805" y="0"/>
                  </a:moveTo>
                  <a:lnTo>
                    <a:pt x="1" y="272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8006037" y="3408854"/>
            <a:ext cx="179703" cy="223823"/>
            <a:chOff x="7447613" y="1714525"/>
            <a:chExt cx="117200" cy="145975"/>
          </a:xfrm>
        </p:grpSpPr>
        <p:sp>
          <p:nvSpPr>
            <p:cNvPr id="19" name="Google Shape;19;p2"/>
            <p:cNvSpPr/>
            <p:nvPr/>
          </p:nvSpPr>
          <p:spPr>
            <a:xfrm>
              <a:off x="7447613" y="1772075"/>
              <a:ext cx="88425" cy="88425"/>
            </a:xfrm>
            <a:custGeom>
              <a:avLst/>
              <a:gdLst/>
              <a:ahLst/>
              <a:cxnLst/>
              <a:rect l="l" t="t" r="r" b="b"/>
              <a:pathLst>
                <a:path w="3537" h="3537" fill="none" extrusionOk="0">
                  <a:moveTo>
                    <a:pt x="3537" y="1758"/>
                  </a:moveTo>
                  <a:cubicBezTo>
                    <a:pt x="3537" y="2741"/>
                    <a:pt x="2742" y="3537"/>
                    <a:pt x="1758" y="3537"/>
                  </a:cubicBezTo>
                  <a:cubicBezTo>
                    <a:pt x="775" y="3537"/>
                    <a:pt x="1" y="2741"/>
                    <a:pt x="1" y="1758"/>
                  </a:cubicBezTo>
                  <a:cubicBezTo>
                    <a:pt x="1" y="796"/>
                    <a:pt x="775" y="0"/>
                    <a:pt x="1758" y="0"/>
                  </a:cubicBezTo>
                  <a:cubicBezTo>
                    <a:pt x="2742" y="0"/>
                    <a:pt x="3537" y="796"/>
                    <a:pt x="3537" y="1758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513513" y="1718200"/>
              <a:ext cx="34550" cy="59650"/>
            </a:xfrm>
            <a:custGeom>
              <a:avLst/>
              <a:gdLst/>
              <a:ahLst/>
              <a:cxnLst/>
              <a:rect l="l" t="t" r="r" b="b"/>
              <a:pathLst>
                <a:path w="1382" h="2386" fill="none" extrusionOk="0">
                  <a:moveTo>
                    <a:pt x="1" y="2386"/>
                  </a:moveTo>
                  <a:lnTo>
                    <a:pt x="1382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495738" y="1714525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fill="none" extrusionOk="0">
                  <a:moveTo>
                    <a:pt x="2762" y="2177"/>
                  </a:moveTo>
                  <a:lnTo>
                    <a:pt x="2177" y="1"/>
                  </a:lnTo>
                  <a:lnTo>
                    <a:pt x="1" y="587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6503720" y="4086782"/>
            <a:ext cx="299760" cy="406359"/>
            <a:chOff x="8107742" y="840353"/>
            <a:chExt cx="299760" cy="406359"/>
          </a:xfrm>
        </p:grpSpPr>
        <p:sp>
          <p:nvSpPr>
            <p:cNvPr id="23" name="Google Shape;23;p2"/>
            <p:cNvSpPr/>
            <p:nvPr/>
          </p:nvSpPr>
          <p:spPr>
            <a:xfrm>
              <a:off x="8107742" y="869102"/>
              <a:ext cx="225509" cy="377609"/>
            </a:xfrm>
            <a:custGeom>
              <a:avLst/>
              <a:gdLst/>
              <a:ahLst/>
              <a:cxnLst/>
              <a:rect l="l" t="t" r="r" b="b"/>
              <a:pathLst>
                <a:path w="6236" h="10442" extrusionOk="0">
                  <a:moveTo>
                    <a:pt x="3118" y="1"/>
                  </a:moveTo>
                  <a:cubicBezTo>
                    <a:pt x="3118" y="1"/>
                    <a:pt x="0" y="5608"/>
                    <a:pt x="0" y="7324"/>
                  </a:cubicBezTo>
                  <a:cubicBezTo>
                    <a:pt x="0" y="9061"/>
                    <a:pt x="1402" y="10442"/>
                    <a:pt x="3118" y="10442"/>
                  </a:cubicBezTo>
                  <a:cubicBezTo>
                    <a:pt x="4833" y="10442"/>
                    <a:pt x="6235" y="9061"/>
                    <a:pt x="6235" y="7324"/>
                  </a:cubicBezTo>
                  <a:cubicBezTo>
                    <a:pt x="6235" y="5608"/>
                    <a:pt x="3118" y="1"/>
                    <a:pt x="3118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181233" y="840353"/>
              <a:ext cx="226269" cy="378368"/>
            </a:xfrm>
            <a:custGeom>
              <a:avLst/>
              <a:gdLst/>
              <a:ahLst/>
              <a:cxnLst/>
              <a:rect l="l" t="t" r="r" b="b"/>
              <a:pathLst>
                <a:path w="6257" h="10463" fill="none" extrusionOk="0">
                  <a:moveTo>
                    <a:pt x="6257" y="7345"/>
                  </a:moveTo>
                  <a:cubicBezTo>
                    <a:pt x="6257" y="9081"/>
                    <a:pt x="4855" y="10462"/>
                    <a:pt x="3118" y="10462"/>
                  </a:cubicBezTo>
                  <a:cubicBezTo>
                    <a:pt x="1402" y="10462"/>
                    <a:pt x="1" y="9060"/>
                    <a:pt x="1" y="7345"/>
                  </a:cubicBezTo>
                  <a:cubicBezTo>
                    <a:pt x="1" y="5608"/>
                    <a:pt x="3118" y="1"/>
                    <a:pt x="3118" y="1"/>
                  </a:cubicBezTo>
                  <a:cubicBezTo>
                    <a:pt x="3118" y="1"/>
                    <a:pt x="6257" y="5629"/>
                    <a:pt x="6257" y="7345"/>
                  </a:cubicBezTo>
                  <a:close/>
                </a:path>
              </a:pathLst>
            </a:custGeom>
            <a:noFill/>
            <a:ln w="28575" cap="rnd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7572112" y="2369074"/>
            <a:ext cx="194921" cy="194959"/>
            <a:chOff x="7932213" y="1463813"/>
            <a:chExt cx="127125" cy="127150"/>
          </a:xfrm>
        </p:grpSpPr>
        <p:sp>
          <p:nvSpPr>
            <p:cNvPr id="26" name="Google Shape;26;p2"/>
            <p:cNvSpPr/>
            <p:nvPr/>
          </p:nvSpPr>
          <p:spPr>
            <a:xfrm>
              <a:off x="7932213" y="1527113"/>
              <a:ext cx="127125" cy="25"/>
            </a:xfrm>
            <a:custGeom>
              <a:avLst/>
              <a:gdLst/>
              <a:ahLst/>
              <a:cxnLst/>
              <a:rect l="l" t="t" r="r" b="b"/>
              <a:pathLst>
                <a:path w="5085" h="1" fill="none" extrusionOk="0">
                  <a:moveTo>
                    <a:pt x="0" y="1"/>
                  </a:moveTo>
                  <a:lnTo>
                    <a:pt x="5085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996013" y="1463813"/>
              <a:ext cx="25" cy="127150"/>
            </a:xfrm>
            <a:custGeom>
              <a:avLst/>
              <a:gdLst/>
              <a:ahLst/>
              <a:cxnLst/>
              <a:rect l="l" t="t" r="r" b="b"/>
              <a:pathLst>
                <a:path w="1" h="5086" fill="none" extrusionOk="0">
                  <a:moveTo>
                    <a:pt x="1" y="5085"/>
                  </a:moveTo>
                  <a:lnTo>
                    <a:pt x="1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2"/>
          <p:cNvSpPr/>
          <p:nvPr/>
        </p:nvSpPr>
        <p:spPr>
          <a:xfrm>
            <a:off x="7263478" y="4178242"/>
            <a:ext cx="1087408" cy="309013"/>
          </a:xfrm>
          <a:custGeom>
            <a:avLst/>
            <a:gdLst/>
            <a:ahLst/>
            <a:cxnLst/>
            <a:rect l="l" t="t" r="r" b="b"/>
            <a:pathLst>
              <a:path w="17787" h="12785" fill="none" extrusionOk="0">
                <a:moveTo>
                  <a:pt x="1" y="6801"/>
                </a:moveTo>
                <a:lnTo>
                  <a:pt x="4730" y="6801"/>
                </a:lnTo>
                <a:lnTo>
                  <a:pt x="5860" y="0"/>
                </a:lnTo>
                <a:lnTo>
                  <a:pt x="7450" y="12785"/>
                </a:lnTo>
                <a:lnTo>
                  <a:pt x="8705" y="2720"/>
                </a:lnTo>
                <a:lnTo>
                  <a:pt x="9584" y="8181"/>
                </a:lnTo>
                <a:lnTo>
                  <a:pt x="10965" y="2720"/>
                </a:lnTo>
                <a:lnTo>
                  <a:pt x="12179" y="7763"/>
                </a:lnTo>
                <a:lnTo>
                  <a:pt x="12681" y="6821"/>
                </a:lnTo>
                <a:lnTo>
                  <a:pt x="13350" y="6821"/>
                </a:lnTo>
                <a:lnTo>
                  <a:pt x="17786" y="6821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233131" y="2898429"/>
            <a:ext cx="117144" cy="38"/>
          </a:xfrm>
          <a:custGeom>
            <a:avLst/>
            <a:gdLst/>
            <a:ahLst/>
            <a:cxnLst/>
            <a:rect l="l" t="t" r="r" b="b"/>
            <a:pathLst>
              <a:path w="3056" h="1" fill="none" extrusionOk="0">
                <a:moveTo>
                  <a:pt x="1" y="1"/>
                </a:moveTo>
                <a:lnTo>
                  <a:pt x="3055" y="1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7074635" y="3327662"/>
            <a:ext cx="538462" cy="633585"/>
            <a:chOff x="7035875" y="2497325"/>
            <a:chExt cx="607813" cy="715188"/>
          </a:xfrm>
        </p:grpSpPr>
        <p:sp>
          <p:nvSpPr>
            <p:cNvPr id="31" name="Google Shape;31;p2"/>
            <p:cNvSpPr/>
            <p:nvPr/>
          </p:nvSpPr>
          <p:spPr>
            <a:xfrm>
              <a:off x="7035875" y="2678254"/>
              <a:ext cx="607813" cy="534259"/>
            </a:xfrm>
            <a:custGeom>
              <a:avLst/>
              <a:gdLst/>
              <a:ahLst/>
              <a:cxnLst/>
              <a:rect l="l" t="t" r="r" b="b"/>
              <a:pathLst>
                <a:path w="41681" h="36637" extrusionOk="0">
                  <a:moveTo>
                    <a:pt x="13113" y="0"/>
                  </a:moveTo>
                  <a:cubicBezTo>
                    <a:pt x="10043" y="0"/>
                    <a:pt x="6974" y="1165"/>
                    <a:pt x="4645" y="3493"/>
                  </a:cubicBezTo>
                  <a:cubicBezTo>
                    <a:pt x="251" y="7908"/>
                    <a:pt x="0" y="14960"/>
                    <a:pt x="3913" y="19646"/>
                  </a:cubicBezTo>
                  <a:cubicBezTo>
                    <a:pt x="4143" y="19918"/>
                    <a:pt x="4394" y="20190"/>
                    <a:pt x="4645" y="20462"/>
                  </a:cubicBezTo>
                  <a:lnTo>
                    <a:pt x="20840" y="36636"/>
                  </a:lnTo>
                  <a:lnTo>
                    <a:pt x="37035" y="20462"/>
                  </a:lnTo>
                  <a:cubicBezTo>
                    <a:pt x="37286" y="20190"/>
                    <a:pt x="37537" y="19918"/>
                    <a:pt x="37768" y="19646"/>
                  </a:cubicBezTo>
                  <a:cubicBezTo>
                    <a:pt x="41680" y="14960"/>
                    <a:pt x="41429" y="7908"/>
                    <a:pt x="37035" y="3493"/>
                  </a:cubicBezTo>
                  <a:cubicBezTo>
                    <a:pt x="34706" y="1165"/>
                    <a:pt x="31632" y="0"/>
                    <a:pt x="28559" y="0"/>
                  </a:cubicBezTo>
                  <a:cubicBezTo>
                    <a:pt x="25807" y="0"/>
                    <a:pt x="23055" y="934"/>
                    <a:pt x="20840" y="2803"/>
                  </a:cubicBezTo>
                  <a:cubicBezTo>
                    <a:pt x="18616" y="934"/>
                    <a:pt x="15864" y="0"/>
                    <a:pt x="13113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0134" y="2497325"/>
              <a:ext cx="320851" cy="290691"/>
            </a:xfrm>
            <a:custGeom>
              <a:avLst/>
              <a:gdLst/>
              <a:ahLst/>
              <a:cxnLst/>
              <a:rect l="l" t="t" r="r" b="b"/>
              <a:pathLst>
                <a:path w="19585" h="17744" fill="none" extrusionOk="0">
                  <a:moveTo>
                    <a:pt x="17388" y="2177"/>
                  </a:moveTo>
                  <a:lnTo>
                    <a:pt x="17388" y="2177"/>
                  </a:lnTo>
                  <a:cubicBezTo>
                    <a:pt x="15317" y="105"/>
                    <a:pt x="12011" y="1"/>
                    <a:pt x="9793" y="1863"/>
                  </a:cubicBezTo>
                  <a:cubicBezTo>
                    <a:pt x="7596" y="1"/>
                    <a:pt x="4269" y="105"/>
                    <a:pt x="2197" y="2177"/>
                  </a:cubicBezTo>
                  <a:cubicBezTo>
                    <a:pt x="126" y="4248"/>
                    <a:pt x="1" y="7554"/>
                    <a:pt x="1842" y="9772"/>
                  </a:cubicBezTo>
                  <a:cubicBezTo>
                    <a:pt x="1946" y="9897"/>
                    <a:pt x="2072" y="10023"/>
                    <a:pt x="2197" y="10149"/>
                  </a:cubicBezTo>
                  <a:lnTo>
                    <a:pt x="9793" y="17744"/>
                  </a:lnTo>
                  <a:lnTo>
                    <a:pt x="17388" y="10149"/>
                  </a:lnTo>
                  <a:cubicBezTo>
                    <a:pt x="17514" y="10023"/>
                    <a:pt x="17639" y="9897"/>
                    <a:pt x="17744" y="9772"/>
                  </a:cubicBezTo>
                  <a:cubicBezTo>
                    <a:pt x="19585" y="7554"/>
                    <a:pt x="19459" y="4248"/>
                    <a:pt x="17388" y="2177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222459" y="3932706"/>
            <a:ext cx="91848" cy="154095"/>
          </a:xfrm>
          <a:custGeom>
            <a:avLst/>
            <a:gdLst/>
            <a:ahLst/>
            <a:cxnLst/>
            <a:rect l="l" t="t" r="r" b="b"/>
            <a:pathLst>
              <a:path w="3118" h="5232" extrusionOk="0">
                <a:moveTo>
                  <a:pt x="1549" y="1"/>
                </a:moveTo>
                <a:cubicBezTo>
                  <a:pt x="1549" y="1"/>
                  <a:pt x="0" y="2804"/>
                  <a:pt x="0" y="3662"/>
                </a:cubicBezTo>
                <a:cubicBezTo>
                  <a:pt x="0" y="4520"/>
                  <a:pt x="691" y="5231"/>
                  <a:pt x="1549" y="5231"/>
                </a:cubicBezTo>
                <a:cubicBezTo>
                  <a:pt x="2407" y="5231"/>
                  <a:pt x="3118" y="4520"/>
                  <a:pt x="3118" y="3662"/>
                </a:cubicBezTo>
                <a:cubicBezTo>
                  <a:pt x="3118" y="2804"/>
                  <a:pt x="1549" y="1"/>
                  <a:pt x="1549" y="1"/>
                </a:cubicBezTo>
                <a:close/>
              </a:path>
            </a:pathLst>
          </a:custGeom>
          <a:solidFill>
            <a:srgbClr val="B2090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7846834" y="2990318"/>
            <a:ext cx="91848" cy="154095"/>
          </a:xfrm>
          <a:custGeom>
            <a:avLst/>
            <a:gdLst/>
            <a:ahLst/>
            <a:cxnLst/>
            <a:rect l="l" t="t" r="r" b="b"/>
            <a:pathLst>
              <a:path w="3118" h="5232" extrusionOk="0">
                <a:moveTo>
                  <a:pt x="1549" y="1"/>
                </a:moveTo>
                <a:cubicBezTo>
                  <a:pt x="1549" y="1"/>
                  <a:pt x="0" y="2804"/>
                  <a:pt x="0" y="3662"/>
                </a:cubicBezTo>
                <a:cubicBezTo>
                  <a:pt x="0" y="4520"/>
                  <a:pt x="691" y="5231"/>
                  <a:pt x="1549" y="5231"/>
                </a:cubicBezTo>
                <a:cubicBezTo>
                  <a:pt x="2407" y="5231"/>
                  <a:pt x="3118" y="4520"/>
                  <a:pt x="3118" y="3662"/>
                </a:cubicBezTo>
                <a:cubicBezTo>
                  <a:pt x="3118" y="2804"/>
                  <a:pt x="1549" y="1"/>
                  <a:pt x="1549" y="1"/>
                </a:cubicBezTo>
                <a:close/>
              </a:path>
            </a:pathLst>
          </a:custGeom>
          <a:solidFill>
            <a:srgbClr val="B2090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 rot="8100000">
            <a:off x="1829345" y="3701765"/>
            <a:ext cx="868012" cy="238568"/>
            <a:chOff x="5167638" y="3426595"/>
            <a:chExt cx="1021600" cy="280780"/>
          </a:xfrm>
        </p:grpSpPr>
        <p:sp>
          <p:nvSpPr>
            <p:cNvPr id="36" name="Google Shape;36;p2"/>
            <p:cNvSpPr/>
            <p:nvPr/>
          </p:nvSpPr>
          <p:spPr>
            <a:xfrm>
              <a:off x="5625151" y="3426595"/>
              <a:ext cx="333600" cy="192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539538" y="3511200"/>
              <a:ext cx="499050" cy="196175"/>
            </a:xfrm>
            <a:custGeom>
              <a:avLst/>
              <a:gdLst/>
              <a:ahLst/>
              <a:cxnLst/>
              <a:rect l="l" t="t" r="r" b="b"/>
              <a:pathLst>
                <a:path w="19962" h="7847" fill="none" extrusionOk="0">
                  <a:moveTo>
                    <a:pt x="1" y="7847"/>
                  </a:moveTo>
                  <a:lnTo>
                    <a:pt x="1" y="0"/>
                  </a:lnTo>
                  <a:lnTo>
                    <a:pt x="19962" y="0"/>
                  </a:lnTo>
                  <a:lnTo>
                    <a:pt x="19962" y="7847"/>
                  </a:lnTo>
                  <a:close/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454288" y="3511200"/>
              <a:ext cx="85275" cy="196175"/>
            </a:xfrm>
            <a:custGeom>
              <a:avLst/>
              <a:gdLst/>
              <a:ahLst/>
              <a:cxnLst/>
              <a:rect l="l" t="t" r="r" b="b"/>
              <a:pathLst>
                <a:path w="3411" h="7847" fill="none" extrusionOk="0">
                  <a:moveTo>
                    <a:pt x="3411" y="7847"/>
                  </a:moveTo>
                  <a:lnTo>
                    <a:pt x="3411" y="0"/>
                  </a:lnTo>
                  <a:lnTo>
                    <a:pt x="0" y="3934"/>
                  </a:lnTo>
                  <a:close/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67638" y="3609550"/>
              <a:ext cx="286675" cy="25"/>
            </a:xfrm>
            <a:custGeom>
              <a:avLst/>
              <a:gdLst/>
              <a:ahLst/>
              <a:cxnLst/>
              <a:rect l="l" t="t" r="r" b="b"/>
              <a:pathLst>
                <a:path w="11467" h="1" fill="none" extrusionOk="0">
                  <a:moveTo>
                    <a:pt x="11466" y="0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038563" y="3609550"/>
              <a:ext cx="150675" cy="25"/>
            </a:xfrm>
            <a:custGeom>
              <a:avLst/>
              <a:gdLst/>
              <a:ahLst/>
              <a:cxnLst/>
              <a:rect l="l" t="t" r="r" b="b"/>
              <a:pathLst>
                <a:path w="6027" h="1" fill="none" extrusionOk="0">
                  <a:moveTo>
                    <a:pt x="1" y="0"/>
                  </a:moveTo>
                  <a:lnTo>
                    <a:pt x="6027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189213" y="3521150"/>
              <a:ext cx="25" cy="176825"/>
            </a:xfrm>
            <a:custGeom>
              <a:avLst/>
              <a:gdLst/>
              <a:ahLst/>
              <a:cxnLst/>
              <a:rect l="l" t="t" r="r" b="b"/>
              <a:pathLst>
                <a:path w="1" h="7073" fill="none" extrusionOk="0">
                  <a:moveTo>
                    <a:pt x="1" y="7072"/>
                  </a:move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958013" y="3637275"/>
              <a:ext cx="25" cy="70100"/>
            </a:xfrm>
            <a:custGeom>
              <a:avLst/>
              <a:gdLst/>
              <a:ahLst/>
              <a:cxnLst/>
              <a:rect l="l" t="t" r="r" b="b"/>
              <a:pathLst>
                <a:path w="1" h="2804" fill="none" extrusionOk="0">
                  <a:moveTo>
                    <a:pt x="1" y="2804"/>
                  </a:move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874838" y="3637275"/>
              <a:ext cx="25" cy="70100"/>
            </a:xfrm>
            <a:custGeom>
              <a:avLst/>
              <a:gdLst/>
              <a:ahLst/>
              <a:cxnLst/>
              <a:rect l="l" t="t" r="r" b="b"/>
              <a:pathLst>
                <a:path w="1" h="2804" fill="none" extrusionOk="0">
                  <a:moveTo>
                    <a:pt x="1" y="2804"/>
                  </a:move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791663" y="3637275"/>
              <a:ext cx="25" cy="70100"/>
            </a:xfrm>
            <a:custGeom>
              <a:avLst/>
              <a:gdLst/>
              <a:ahLst/>
              <a:cxnLst/>
              <a:rect l="l" t="t" r="r" b="b"/>
              <a:pathLst>
                <a:path w="1" h="2804" fill="none" extrusionOk="0">
                  <a:moveTo>
                    <a:pt x="1" y="2804"/>
                  </a:move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708513" y="3637275"/>
              <a:ext cx="25" cy="70100"/>
            </a:xfrm>
            <a:custGeom>
              <a:avLst/>
              <a:gdLst/>
              <a:ahLst/>
              <a:cxnLst/>
              <a:rect l="l" t="t" r="r" b="b"/>
              <a:pathLst>
                <a:path w="1" h="2804" fill="none" extrusionOk="0">
                  <a:moveTo>
                    <a:pt x="0" y="280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625863" y="3637275"/>
              <a:ext cx="25" cy="70100"/>
            </a:xfrm>
            <a:custGeom>
              <a:avLst/>
              <a:gdLst/>
              <a:ahLst/>
              <a:cxnLst/>
              <a:rect l="l" t="t" r="r" b="b"/>
              <a:pathLst>
                <a:path w="1" h="2804" fill="none" extrusionOk="0">
                  <a:moveTo>
                    <a:pt x="0" y="280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747867" y="3479956"/>
            <a:ext cx="299760" cy="406359"/>
            <a:chOff x="8107742" y="840353"/>
            <a:chExt cx="299760" cy="406359"/>
          </a:xfrm>
        </p:grpSpPr>
        <p:sp>
          <p:nvSpPr>
            <p:cNvPr id="48" name="Google Shape;48;p2"/>
            <p:cNvSpPr/>
            <p:nvPr/>
          </p:nvSpPr>
          <p:spPr>
            <a:xfrm>
              <a:off x="8107742" y="869102"/>
              <a:ext cx="225509" cy="377609"/>
            </a:xfrm>
            <a:custGeom>
              <a:avLst/>
              <a:gdLst/>
              <a:ahLst/>
              <a:cxnLst/>
              <a:rect l="l" t="t" r="r" b="b"/>
              <a:pathLst>
                <a:path w="6236" h="10442" extrusionOk="0">
                  <a:moveTo>
                    <a:pt x="3118" y="1"/>
                  </a:moveTo>
                  <a:cubicBezTo>
                    <a:pt x="3118" y="1"/>
                    <a:pt x="0" y="5608"/>
                    <a:pt x="0" y="7324"/>
                  </a:cubicBezTo>
                  <a:cubicBezTo>
                    <a:pt x="0" y="9061"/>
                    <a:pt x="1402" y="10442"/>
                    <a:pt x="3118" y="10442"/>
                  </a:cubicBezTo>
                  <a:cubicBezTo>
                    <a:pt x="4833" y="10442"/>
                    <a:pt x="6235" y="9061"/>
                    <a:pt x="6235" y="7324"/>
                  </a:cubicBezTo>
                  <a:cubicBezTo>
                    <a:pt x="6235" y="5608"/>
                    <a:pt x="3118" y="1"/>
                    <a:pt x="3118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81233" y="840353"/>
              <a:ext cx="226269" cy="378368"/>
            </a:xfrm>
            <a:custGeom>
              <a:avLst/>
              <a:gdLst/>
              <a:ahLst/>
              <a:cxnLst/>
              <a:rect l="l" t="t" r="r" b="b"/>
              <a:pathLst>
                <a:path w="6257" h="10463" fill="none" extrusionOk="0">
                  <a:moveTo>
                    <a:pt x="6257" y="7345"/>
                  </a:moveTo>
                  <a:cubicBezTo>
                    <a:pt x="6257" y="9081"/>
                    <a:pt x="4855" y="10462"/>
                    <a:pt x="3118" y="10462"/>
                  </a:cubicBezTo>
                  <a:cubicBezTo>
                    <a:pt x="1402" y="10462"/>
                    <a:pt x="1" y="9060"/>
                    <a:pt x="1" y="7345"/>
                  </a:cubicBezTo>
                  <a:cubicBezTo>
                    <a:pt x="1" y="5608"/>
                    <a:pt x="3118" y="1"/>
                    <a:pt x="3118" y="1"/>
                  </a:cubicBezTo>
                  <a:cubicBezTo>
                    <a:pt x="3118" y="1"/>
                    <a:pt x="6257" y="5629"/>
                    <a:pt x="6257" y="7345"/>
                  </a:cubicBezTo>
                  <a:close/>
                </a:path>
              </a:pathLst>
            </a:custGeom>
            <a:noFill/>
            <a:ln w="28575" cap="rnd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 flipH="1">
            <a:off x="1530942" y="2986482"/>
            <a:ext cx="194921" cy="194959"/>
            <a:chOff x="7932213" y="1463813"/>
            <a:chExt cx="127125" cy="127150"/>
          </a:xfrm>
        </p:grpSpPr>
        <p:sp>
          <p:nvSpPr>
            <p:cNvPr id="51" name="Google Shape;51;p2"/>
            <p:cNvSpPr/>
            <p:nvPr/>
          </p:nvSpPr>
          <p:spPr>
            <a:xfrm>
              <a:off x="7932213" y="1527113"/>
              <a:ext cx="127125" cy="25"/>
            </a:xfrm>
            <a:custGeom>
              <a:avLst/>
              <a:gdLst/>
              <a:ahLst/>
              <a:cxnLst/>
              <a:rect l="l" t="t" r="r" b="b"/>
              <a:pathLst>
                <a:path w="5085" h="1" fill="none" extrusionOk="0">
                  <a:moveTo>
                    <a:pt x="0" y="1"/>
                  </a:moveTo>
                  <a:lnTo>
                    <a:pt x="5085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996013" y="1463813"/>
              <a:ext cx="25" cy="127150"/>
            </a:xfrm>
            <a:custGeom>
              <a:avLst/>
              <a:gdLst/>
              <a:ahLst/>
              <a:cxnLst/>
              <a:rect l="l" t="t" r="r" b="b"/>
              <a:pathLst>
                <a:path w="1" h="5086" fill="none" extrusionOk="0">
                  <a:moveTo>
                    <a:pt x="1" y="5085"/>
                  </a:moveTo>
                  <a:lnTo>
                    <a:pt x="1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2"/>
          <p:cNvSpPr/>
          <p:nvPr/>
        </p:nvSpPr>
        <p:spPr>
          <a:xfrm flipH="1">
            <a:off x="703886" y="4128391"/>
            <a:ext cx="1087408" cy="309013"/>
          </a:xfrm>
          <a:custGeom>
            <a:avLst/>
            <a:gdLst/>
            <a:ahLst/>
            <a:cxnLst/>
            <a:rect l="l" t="t" r="r" b="b"/>
            <a:pathLst>
              <a:path w="17787" h="12785" fill="none" extrusionOk="0">
                <a:moveTo>
                  <a:pt x="1" y="6801"/>
                </a:moveTo>
                <a:lnTo>
                  <a:pt x="4730" y="6801"/>
                </a:lnTo>
                <a:lnTo>
                  <a:pt x="5860" y="0"/>
                </a:lnTo>
                <a:lnTo>
                  <a:pt x="7450" y="12785"/>
                </a:lnTo>
                <a:lnTo>
                  <a:pt x="8705" y="2720"/>
                </a:lnTo>
                <a:lnTo>
                  <a:pt x="9584" y="8181"/>
                </a:lnTo>
                <a:lnTo>
                  <a:pt x="10965" y="2720"/>
                </a:lnTo>
                <a:lnTo>
                  <a:pt x="12179" y="7763"/>
                </a:lnTo>
                <a:lnTo>
                  <a:pt x="12681" y="6821"/>
                </a:lnTo>
                <a:lnTo>
                  <a:pt x="13350" y="6821"/>
                </a:lnTo>
                <a:lnTo>
                  <a:pt x="17786" y="6821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/>
          <p:nvPr/>
        </p:nvSpPr>
        <p:spPr>
          <a:xfrm flipH="1">
            <a:off x="703897" y="3138887"/>
            <a:ext cx="117144" cy="38"/>
          </a:xfrm>
          <a:custGeom>
            <a:avLst/>
            <a:gdLst/>
            <a:ahLst/>
            <a:cxnLst/>
            <a:rect l="l" t="t" r="r" b="b"/>
            <a:pathLst>
              <a:path w="3056" h="1" fill="none" extrusionOk="0">
                <a:moveTo>
                  <a:pt x="1" y="1"/>
                </a:moveTo>
                <a:lnTo>
                  <a:pt x="3055" y="1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"/>
          <p:cNvSpPr/>
          <p:nvPr/>
        </p:nvSpPr>
        <p:spPr>
          <a:xfrm flipH="1">
            <a:off x="823473" y="2465325"/>
            <a:ext cx="91848" cy="154069"/>
          </a:xfrm>
          <a:custGeom>
            <a:avLst/>
            <a:gdLst/>
            <a:ahLst/>
            <a:cxnLst/>
            <a:rect l="l" t="t" r="r" b="b"/>
            <a:pathLst>
              <a:path w="3118" h="5232" extrusionOk="0">
                <a:moveTo>
                  <a:pt x="1549" y="1"/>
                </a:moveTo>
                <a:cubicBezTo>
                  <a:pt x="1549" y="1"/>
                  <a:pt x="0" y="2804"/>
                  <a:pt x="0" y="3662"/>
                </a:cubicBezTo>
                <a:cubicBezTo>
                  <a:pt x="0" y="4520"/>
                  <a:pt x="691" y="5231"/>
                  <a:pt x="1549" y="5231"/>
                </a:cubicBezTo>
                <a:cubicBezTo>
                  <a:pt x="2407" y="5231"/>
                  <a:pt x="3118" y="4520"/>
                  <a:pt x="3118" y="3662"/>
                </a:cubicBezTo>
                <a:cubicBezTo>
                  <a:pt x="3118" y="2804"/>
                  <a:pt x="1549" y="1"/>
                  <a:pt x="1549" y="1"/>
                </a:cubicBezTo>
                <a:close/>
              </a:path>
            </a:pathLst>
          </a:custGeom>
          <a:solidFill>
            <a:srgbClr val="B2090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2"/>
          <p:cNvSpPr/>
          <p:nvPr/>
        </p:nvSpPr>
        <p:spPr>
          <a:xfrm flipH="1">
            <a:off x="2383376" y="4248753"/>
            <a:ext cx="91848" cy="154069"/>
          </a:xfrm>
          <a:custGeom>
            <a:avLst/>
            <a:gdLst/>
            <a:ahLst/>
            <a:cxnLst/>
            <a:rect l="l" t="t" r="r" b="b"/>
            <a:pathLst>
              <a:path w="3118" h="5232" extrusionOk="0">
                <a:moveTo>
                  <a:pt x="1549" y="1"/>
                </a:moveTo>
                <a:cubicBezTo>
                  <a:pt x="1549" y="1"/>
                  <a:pt x="0" y="2804"/>
                  <a:pt x="0" y="3662"/>
                </a:cubicBezTo>
                <a:cubicBezTo>
                  <a:pt x="0" y="4520"/>
                  <a:pt x="691" y="5231"/>
                  <a:pt x="1549" y="5231"/>
                </a:cubicBezTo>
                <a:cubicBezTo>
                  <a:pt x="2407" y="5231"/>
                  <a:pt x="3118" y="4520"/>
                  <a:pt x="3118" y="3662"/>
                </a:cubicBezTo>
                <a:cubicBezTo>
                  <a:pt x="3118" y="2804"/>
                  <a:pt x="1549" y="1"/>
                  <a:pt x="1549" y="1"/>
                </a:cubicBezTo>
                <a:close/>
              </a:path>
            </a:pathLst>
          </a:custGeom>
          <a:solidFill>
            <a:srgbClr val="B2090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2"/>
          <p:cNvGrpSpPr/>
          <p:nvPr/>
        </p:nvGrpSpPr>
        <p:grpSpPr>
          <a:xfrm>
            <a:off x="389495" y="-203103"/>
            <a:ext cx="8365500" cy="5075903"/>
            <a:chOff x="342700" y="-203103"/>
            <a:chExt cx="8365500" cy="5075903"/>
          </a:xfrm>
        </p:grpSpPr>
        <p:cxnSp>
          <p:nvCxnSpPr>
            <p:cNvPr id="58" name="Google Shape;58;p2"/>
            <p:cNvCxnSpPr/>
            <p:nvPr/>
          </p:nvCxnSpPr>
          <p:spPr>
            <a:xfrm>
              <a:off x="342700" y="4869677"/>
              <a:ext cx="8365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2"/>
            <p:cNvCxnSpPr/>
            <p:nvPr/>
          </p:nvCxnSpPr>
          <p:spPr>
            <a:xfrm rot="10800000">
              <a:off x="8692955" y="529100"/>
              <a:ext cx="0" cy="4343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0" name="Google Shape;60;p2"/>
            <p:cNvGrpSpPr/>
            <p:nvPr/>
          </p:nvGrpSpPr>
          <p:grpSpPr>
            <a:xfrm>
              <a:off x="4525206" y="-66000"/>
              <a:ext cx="4173513" cy="606320"/>
              <a:chOff x="4531667" y="221864"/>
              <a:chExt cx="4173513" cy="606320"/>
            </a:xfrm>
          </p:grpSpPr>
          <p:cxnSp>
            <p:nvCxnSpPr>
              <p:cNvPr id="61" name="Google Shape;61;p2"/>
              <p:cNvCxnSpPr/>
              <p:nvPr/>
            </p:nvCxnSpPr>
            <p:spPr>
              <a:xfrm>
                <a:off x="4919780" y="828184"/>
                <a:ext cx="3785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2" name="Google Shape;62;p2"/>
              <p:cNvSpPr/>
              <p:nvPr/>
            </p:nvSpPr>
            <p:spPr>
              <a:xfrm>
                <a:off x="4531667" y="221864"/>
                <a:ext cx="409560" cy="606279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27160" fill="none" extrusionOk="0">
                    <a:moveTo>
                      <a:pt x="1" y="1"/>
                    </a:moveTo>
                    <a:lnTo>
                      <a:pt x="1" y="13475"/>
                    </a:lnTo>
                    <a:cubicBezTo>
                      <a:pt x="1" y="21029"/>
                      <a:pt x="6110" y="27159"/>
                      <a:pt x="13685" y="27159"/>
                    </a:cubicBezTo>
                    <a:lnTo>
                      <a:pt x="16216" y="27159"/>
                    </a:lnTo>
                  </a:path>
                </a:pathLst>
              </a:custGeom>
              <a:noFill/>
              <a:ln w="28575" cap="rnd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" name="Google Shape;63;p2"/>
            <p:cNvGrpSpPr/>
            <p:nvPr/>
          </p:nvGrpSpPr>
          <p:grpSpPr>
            <a:xfrm>
              <a:off x="4383358" y="-203103"/>
              <a:ext cx="273654" cy="399438"/>
              <a:chOff x="4389820" y="8562"/>
              <a:chExt cx="273654" cy="399438"/>
            </a:xfrm>
          </p:grpSpPr>
          <p:grpSp>
            <p:nvGrpSpPr>
              <p:cNvPr id="64" name="Google Shape;64;p2"/>
              <p:cNvGrpSpPr/>
              <p:nvPr/>
            </p:nvGrpSpPr>
            <p:grpSpPr>
              <a:xfrm>
                <a:off x="4389820" y="8562"/>
                <a:ext cx="273654" cy="393837"/>
                <a:chOff x="228120" y="8562"/>
                <a:chExt cx="273654" cy="393837"/>
              </a:xfrm>
            </p:grpSpPr>
            <p:sp>
              <p:nvSpPr>
                <p:cNvPr id="65" name="Google Shape;65;p2"/>
                <p:cNvSpPr/>
                <p:nvPr/>
              </p:nvSpPr>
              <p:spPr>
                <a:xfrm>
                  <a:off x="228120" y="8562"/>
                  <a:ext cx="273654" cy="98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4" h="2282" fill="none" extrusionOk="0">
                      <a:moveTo>
                        <a:pt x="1" y="1"/>
                      </a:moveTo>
                      <a:lnTo>
                        <a:pt x="8224" y="1"/>
                      </a:lnTo>
                      <a:lnTo>
                        <a:pt x="8224" y="2281"/>
                      </a:lnTo>
                      <a:lnTo>
                        <a:pt x="1" y="22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339369" y="107423"/>
                  <a:ext cx="59924" cy="294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1" h="3307" fill="none" extrusionOk="0">
                      <a:moveTo>
                        <a:pt x="1" y="0"/>
                      </a:moveTo>
                      <a:lnTo>
                        <a:pt x="1800" y="0"/>
                      </a:lnTo>
                      <a:lnTo>
                        <a:pt x="1800" y="3306"/>
                      </a:lnTo>
                      <a:lnTo>
                        <a:pt x="1" y="330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7" name="Google Shape;67;p2"/>
              <p:cNvSpPr/>
              <p:nvPr/>
            </p:nvSpPr>
            <p:spPr>
              <a:xfrm>
                <a:off x="4507931" y="117000"/>
                <a:ext cx="45600" cy="291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4393781" y="14275"/>
                <a:ext cx="262500" cy="912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>
              <a:off x="356280" y="346226"/>
              <a:ext cx="2069979" cy="4526574"/>
              <a:chOff x="356280" y="346226"/>
              <a:chExt cx="2069979" cy="4526574"/>
            </a:xfrm>
          </p:grpSpPr>
          <p:grpSp>
            <p:nvGrpSpPr>
              <p:cNvPr id="70" name="Google Shape;70;p2"/>
              <p:cNvGrpSpPr/>
              <p:nvPr/>
            </p:nvGrpSpPr>
            <p:grpSpPr>
              <a:xfrm rot="10800000">
                <a:off x="356996" y="346226"/>
                <a:ext cx="835344" cy="748597"/>
                <a:chOff x="1655300" y="2765876"/>
                <a:chExt cx="767780" cy="748597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1655300" y="2765876"/>
                  <a:ext cx="416007" cy="748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 flipH="1">
                  <a:off x="2007073" y="2765876"/>
                  <a:ext cx="416007" cy="748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3" name="Google Shape;73;p2"/>
              <p:cNvSpPr/>
              <p:nvPr/>
            </p:nvSpPr>
            <p:spPr>
              <a:xfrm>
                <a:off x="845100" y="840150"/>
                <a:ext cx="705900" cy="313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" name="Google Shape;74;p2"/>
              <p:cNvGrpSpPr/>
              <p:nvPr/>
            </p:nvGrpSpPr>
            <p:grpSpPr>
              <a:xfrm>
                <a:off x="1238556" y="1951751"/>
                <a:ext cx="1187682" cy="1574424"/>
                <a:chOff x="1651404" y="1940052"/>
                <a:chExt cx="1187682" cy="1574424"/>
              </a:xfrm>
            </p:grpSpPr>
            <p:sp>
              <p:nvSpPr>
                <p:cNvPr id="75" name="Google Shape;75;p2"/>
                <p:cNvSpPr/>
                <p:nvPr/>
              </p:nvSpPr>
              <p:spPr>
                <a:xfrm>
                  <a:off x="1651404" y="2765878"/>
                  <a:ext cx="416007" cy="748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 flipH="1">
                  <a:off x="2007073" y="2765876"/>
                  <a:ext cx="416007" cy="748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 rot="10800000" flipH="1">
                  <a:off x="2423080" y="2386808"/>
                  <a:ext cx="416007" cy="752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8" name="Google Shape;78;p2"/>
                <p:cNvCxnSpPr/>
                <p:nvPr/>
              </p:nvCxnSpPr>
              <p:spPr>
                <a:xfrm rot="10800000">
                  <a:off x="1651404" y="1940052"/>
                  <a:ext cx="0" cy="8622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79" name="Google Shape;79;p2"/>
              <p:cNvSpPr/>
              <p:nvPr/>
            </p:nvSpPr>
            <p:spPr>
              <a:xfrm>
                <a:off x="715761" y="1203911"/>
                <a:ext cx="718225" cy="870450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4818" extrusionOk="0">
                    <a:moveTo>
                      <a:pt x="1" y="0"/>
                    </a:moveTo>
                    <a:lnTo>
                      <a:pt x="1" y="22117"/>
                    </a:lnTo>
                    <a:cubicBezTo>
                      <a:pt x="1" y="25192"/>
                      <a:pt x="1758" y="27871"/>
                      <a:pt x="4332" y="29189"/>
                    </a:cubicBezTo>
                    <a:cubicBezTo>
                      <a:pt x="6529" y="32599"/>
                      <a:pt x="10191" y="34817"/>
                      <a:pt x="14354" y="34817"/>
                    </a:cubicBezTo>
                    <a:cubicBezTo>
                      <a:pt x="18518" y="34817"/>
                      <a:pt x="22201" y="32599"/>
                      <a:pt x="24377" y="29189"/>
                    </a:cubicBezTo>
                    <a:cubicBezTo>
                      <a:pt x="26950" y="27871"/>
                      <a:pt x="28729" y="25192"/>
                      <a:pt x="28729" y="22117"/>
                    </a:cubicBezTo>
                    <a:lnTo>
                      <a:pt x="28729" y="0"/>
                    </a:ln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793762" y="838799"/>
                <a:ext cx="783625" cy="1227200"/>
              </a:xfrm>
              <a:custGeom>
                <a:avLst/>
                <a:gdLst/>
                <a:ahLst/>
                <a:cxnLst/>
                <a:rect l="l" t="t" r="r" b="b"/>
                <a:pathLst>
                  <a:path w="31345" h="49088" extrusionOk="0">
                    <a:moveTo>
                      <a:pt x="15672" y="1779"/>
                    </a:moveTo>
                    <a:cubicBezTo>
                      <a:pt x="16405" y="1779"/>
                      <a:pt x="16970" y="2365"/>
                      <a:pt x="16970" y="3077"/>
                    </a:cubicBezTo>
                    <a:cubicBezTo>
                      <a:pt x="16970" y="3788"/>
                      <a:pt x="16405" y="4374"/>
                      <a:pt x="15672" y="4374"/>
                    </a:cubicBezTo>
                    <a:cubicBezTo>
                      <a:pt x="14961" y="4374"/>
                      <a:pt x="14375" y="3788"/>
                      <a:pt x="14375" y="3077"/>
                    </a:cubicBezTo>
                    <a:cubicBezTo>
                      <a:pt x="14375" y="2365"/>
                      <a:pt x="14961" y="1779"/>
                      <a:pt x="15672" y="1779"/>
                    </a:cubicBezTo>
                    <a:close/>
                    <a:moveTo>
                      <a:pt x="8663" y="1"/>
                    </a:moveTo>
                    <a:cubicBezTo>
                      <a:pt x="3892" y="1"/>
                      <a:pt x="1" y="3893"/>
                      <a:pt x="1" y="8663"/>
                    </a:cubicBezTo>
                    <a:lnTo>
                      <a:pt x="1" y="33772"/>
                    </a:lnTo>
                    <a:cubicBezTo>
                      <a:pt x="1" y="37350"/>
                      <a:pt x="2177" y="40404"/>
                      <a:pt x="5252" y="41723"/>
                    </a:cubicBezTo>
                    <a:cubicBezTo>
                      <a:pt x="7219" y="44422"/>
                      <a:pt x="10211" y="46326"/>
                      <a:pt x="13664" y="46870"/>
                    </a:cubicBezTo>
                    <a:lnTo>
                      <a:pt x="13664" y="49088"/>
                    </a:lnTo>
                    <a:lnTo>
                      <a:pt x="17702" y="49088"/>
                    </a:lnTo>
                    <a:lnTo>
                      <a:pt x="17702" y="46870"/>
                    </a:lnTo>
                    <a:cubicBezTo>
                      <a:pt x="21133" y="46326"/>
                      <a:pt x="24126" y="44422"/>
                      <a:pt x="26092" y="41723"/>
                    </a:cubicBezTo>
                    <a:cubicBezTo>
                      <a:pt x="29189" y="40404"/>
                      <a:pt x="31344" y="37329"/>
                      <a:pt x="31344" y="33772"/>
                    </a:cubicBezTo>
                    <a:lnTo>
                      <a:pt x="31344" y="8663"/>
                    </a:lnTo>
                    <a:cubicBezTo>
                      <a:pt x="31344" y="3872"/>
                      <a:pt x="27473" y="1"/>
                      <a:pt x="22682" y="1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" name="Google Shape;81;p2"/>
              <p:cNvGrpSpPr/>
              <p:nvPr/>
            </p:nvGrpSpPr>
            <p:grpSpPr>
              <a:xfrm>
                <a:off x="875111" y="986705"/>
                <a:ext cx="85800" cy="782973"/>
                <a:chOff x="1270825" y="1135225"/>
                <a:chExt cx="85800" cy="558150"/>
              </a:xfrm>
            </p:grpSpPr>
            <p:sp>
              <p:nvSpPr>
                <p:cNvPr id="82" name="Google Shape;82;p2"/>
                <p:cNvSpPr/>
                <p:nvPr/>
              </p:nvSpPr>
              <p:spPr>
                <a:xfrm>
                  <a:off x="1270825" y="1135225"/>
                  <a:ext cx="8580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fill="none" extrusionOk="0">
                      <a:moveTo>
                        <a:pt x="0" y="0"/>
                      </a:moveTo>
                      <a:lnTo>
                        <a:pt x="3432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1270825" y="120950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0"/>
                      </a:moveTo>
                      <a:lnTo>
                        <a:pt x="3432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1270825" y="128430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0"/>
                      </a:moveTo>
                      <a:lnTo>
                        <a:pt x="3432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1270825" y="1358575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0"/>
                      </a:moveTo>
                      <a:lnTo>
                        <a:pt x="3432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1270825" y="143285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1"/>
                      </a:moveTo>
                      <a:lnTo>
                        <a:pt x="3432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1270825" y="1507125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1"/>
                      </a:moveTo>
                      <a:lnTo>
                        <a:pt x="3432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1270825" y="158140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1"/>
                      </a:moveTo>
                      <a:lnTo>
                        <a:pt x="3432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1270825" y="165620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1"/>
                      </a:moveTo>
                      <a:lnTo>
                        <a:pt x="3432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1270825" y="1135225"/>
                  <a:ext cx="8580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fill="none" extrusionOk="0">
                      <a:moveTo>
                        <a:pt x="0" y="0"/>
                      </a:moveTo>
                      <a:lnTo>
                        <a:pt x="3432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1270825" y="120950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0"/>
                      </a:moveTo>
                      <a:lnTo>
                        <a:pt x="3432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1270825" y="128430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0"/>
                      </a:moveTo>
                      <a:lnTo>
                        <a:pt x="3432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1270825" y="1358575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0"/>
                      </a:moveTo>
                      <a:lnTo>
                        <a:pt x="3432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1270825" y="143285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1"/>
                      </a:moveTo>
                      <a:lnTo>
                        <a:pt x="3432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1270825" y="1507125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1"/>
                      </a:moveTo>
                      <a:lnTo>
                        <a:pt x="3432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1270825" y="158140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1"/>
                      </a:moveTo>
                      <a:lnTo>
                        <a:pt x="3432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1270825" y="1656200"/>
                  <a:ext cx="85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1" fill="none" extrusionOk="0">
                      <a:moveTo>
                        <a:pt x="0" y="1"/>
                      </a:moveTo>
                      <a:lnTo>
                        <a:pt x="3432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1270825" y="1172350"/>
                  <a:ext cx="429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" fill="none" extrusionOk="0">
                      <a:moveTo>
                        <a:pt x="0" y="1"/>
                      </a:moveTo>
                      <a:lnTo>
                        <a:pt x="1716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1270825" y="1246625"/>
                  <a:ext cx="429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" fill="none" extrusionOk="0">
                      <a:moveTo>
                        <a:pt x="0" y="1"/>
                      </a:moveTo>
                      <a:lnTo>
                        <a:pt x="1716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2"/>
                <p:cNvSpPr/>
                <p:nvPr/>
              </p:nvSpPr>
              <p:spPr>
                <a:xfrm>
                  <a:off x="1270825" y="1321425"/>
                  <a:ext cx="429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" fill="none" extrusionOk="0">
                      <a:moveTo>
                        <a:pt x="0" y="1"/>
                      </a:moveTo>
                      <a:lnTo>
                        <a:pt x="1716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2"/>
                <p:cNvSpPr/>
                <p:nvPr/>
              </p:nvSpPr>
              <p:spPr>
                <a:xfrm>
                  <a:off x="1270825" y="1395700"/>
                  <a:ext cx="429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" fill="none" extrusionOk="0">
                      <a:moveTo>
                        <a:pt x="0" y="1"/>
                      </a:moveTo>
                      <a:lnTo>
                        <a:pt x="1716" y="1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02;p2"/>
                <p:cNvSpPr/>
                <p:nvPr/>
              </p:nvSpPr>
              <p:spPr>
                <a:xfrm>
                  <a:off x="1270825" y="1470000"/>
                  <a:ext cx="429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" fill="none" extrusionOk="0">
                      <a:moveTo>
                        <a:pt x="0" y="0"/>
                      </a:moveTo>
                      <a:lnTo>
                        <a:pt x="1716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03;p2"/>
                <p:cNvSpPr/>
                <p:nvPr/>
              </p:nvSpPr>
              <p:spPr>
                <a:xfrm>
                  <a:off x="1270825" y="1544275"/>
                  <a:ext cx="429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" fill="none" extrusionOk="0">
                      <a:moveTo>
                        <a:pt x="0" y="0"/>
                      </a:moveTo>
                      <a:lnTo>
                        <a:pt x="1716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270825" y="1619075"/>
                  <a:ext cx="429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" fill="none" extrusionOk="0">
                      <a:moveTo>
                        <a:pt x="0" y="0"/>
                      </a:moveTo>
                      <a:lnTo>
                        <a:pt x="1716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1270825" y="1693350"/>
                  <a:ext cx="429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" fill="none" extrusionOk="0">
                      <a:moveTo>
                        <a:pt x="0" y="0"/>
                      </a:moveTo>
                      <a:lnTo>
                        <a:pt x="1716" y="0"/>
                      </a:lnTo>
                    </a:path>
                  </a:pathLst>
                </a:custGeom>
                <a:solidFill>
                  <a:schemeClr val="lt1"/>
                </a:solidFill>
                <a:ln w="13075" cap="rnd" cmpd="sng">
                  <a:solidFill>
                    <a:schemeClr val="lt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06" name="Google Shape;106;p2"/>
              <p:cNvCxnSpPr/>
              <p:nvPr/>
            </p:nvCxnSpPr>
            <p:spPr>
              <a:xfrm>
                <a:off x="2426259" y="2242651"/>
                <a:ext cx="0" cy="3135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7" name="Google Shape;107;p2"/>
              <p:cNvCxnSpPr/>
              <p:nvPr/>
            </p:nvCxnSpPr>
            <p:spPr>
              <a:xfrm rot="10800000" flipH="1">
                <a:off x="356280" y="836900"/>
                <a:ext cx="900" cy="4035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"/>
          <p:cNvSpPr txBox="1">
            <a:spLocks noGrp="1"/>
          </p:cNvSpPr>
          <p:nvPr>
            <p:ph type="title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95" name="Google Shape;195;p11"/>
          <p:cNvCxnSpPr/>
          <p:nvPr/>
        </p:nvCxnSpPr>
        <p:spPr>
          <a:xfrm>
            <a:off x="-46412" y="4619195"/>
            <a:ext cx="9206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Google Shape;196;p11"/>
          <p:cNvSpPr/>
          <p:nvPr/>
        </p:nvSpPr>
        <p:spPr>
          <a:xfrm>
            <a:off x="-46400" y="4729950"/>
            <a:ext cx="9246600" cy="41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7" name="Google Shape;197;p11"/>
          <p:cNvCxnSpPr>
            <a:stCxn id="198" idx="2"/>
          </p:cNvCxnSpPr>
          <p:nvPr/>
        </p:nvCxnSpPr>
        <p:spPr>
          <a:xfrm>
            <a:off x="406484" y="2568259"/>
            <a:ext cx="8329800" cy="9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9" name="Google Shape;199;p11"/>
          <p:cNvGrpSpPr/>
          <p:nvPr/>
        </p:nvGrpSpPr>
        <p:grpSpPr>
          <a:xfrm rot="-5400000">
            <a:off x="-92438" y="2216098"/>
            <a:ext cx="273654" cy="724191"/>
            <a:chOff x="4436614" y="-316191"/>
            <a:chExt cx="273654" cy="724191"/>
          </a:xfrm>
        </p:grpSpPr>
        <p:cxnSp>
          <p:nvCxnSpPr>
            <p:cNvPr id="200" name="Google Shape;200;p11"/>
            <p:cNvCxnSpPr/>
            <p:nvPr/>
          </p:nvCxnSpPr>
          <p:spPr>
            <a:xfrm rot="10800000">
              <a:off x="4572750" y="-316191"/>
              <a:ext cx="0" cy="445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1" name="Google Shape;201;p11"/>
            <p:cNvSpPr/>
            <p:nvPr/>
          </p:nvSpPr>
          <p:spPr>
            <a:xfrm>
              <a:off x="4446425" y="14275"/>
              <a:ext cx="262500" cy="91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4560575" y="117000"/>
              <a:ext cx="45600" cy="29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" name="Google Shape;202;p11"/>
            <p:cNvGrpSpPr/>
            <p:nvPr/>
          </p:nvGrpSpPr>
          <p:grpSpPr>
            <a:xfrm>
              <a:off x="4436614" y="8562"/>
              <a:ext cx="273654" cy="393837"/>
              <a:chOff x="274914" y="8562"/>
              <a:chExt cx="273654" cy="393837"/>
            </a:xfrm>
          </p:grpSpPr>
          <p:sp>
            <p:nvSpPr>
              <p:cNvPr id="203" name="Google Shape;203;p11"/>
              <p:cNvSpPr/>
              <p:nvPr/>
            </p:nvSpPr>
            <p:spPr>
              <a:xfrm>
                <a:off x="274914" y="8562"/>
                <a:ext cx="273654" cy="98908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2282" fill="none" extrusionOk="0">
                    <a:moveTo>
                      <a:pt x="1" y="1"/>
                    </a:moveTo>
                    <a:lnTo>
                      <a:pt x="8224" y="1"/>
                    </a:lnTo>
                    <a:lnTo>
                      <a:pt x="8224" y="2281"/>
                    </a:lnTo>
                    <a:lnTo>
                      <a:pt x="1" y="2281"/>
                    </a:lnTo>
                    <a:close/>
                  </a:path>
                </a:pathLst>
              </a:custGeom>
              <a:solidFill>
                <a:schemeClr val="l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>
                <a:off x="384214" y="107423"/>
                <a:ext cx="59924" cy="29497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307" fill="none" extrusionOk="0">
                    <a:moveTo>
                      <a:pt x="1" y="0"/>
                    </a:moveTo>
                    <a:lnTo>
                      <a:pt x="1800" y="0"/>
                    </a:lnTo>
                    <a:lnTo>
                      <a:pt x="1800" y="3306"/>
                    </a:lnTo>
                    <a:lnTo>
                      <a:pt x="1" y="3306"/>
                    </a:lnTo>
                    <a:close/>
                  </a:path>
                </a:pathLst>
              </a:custGeom>
              <a:solidFill>
                <a:schemeClr val="l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5" name="Google Shape;205;p11"/>
          <p:cNvGrpSpPr/>
          <p:nvPr/>
        </p:nvGrpSpPr>
        <p:grpSpPr>
          <a:xfrm rot="5400000">
            <a:off x="8953918" y="2209636"/>
            <a:ext cx="273654" cy="724191"/>
            <a:chOff x="4436614" y="-316191"/>
            <a:chExt cx="273654" cy="724191"/>
          </a:xfrm>
        </p:grpSpPr>
        <p:cxnSp>
          <p:nvCxnSpPr>
            <p:cNvPr id="206" name="Google Shape;206;p11"/>
            <p:cNvCxnSpPr/>
            <p:nvPr/>
          </p:nvCxnSpPr>
          <p:spPr>
            <a:xfrm rot="10800000">
              <a:off x="4572750" y="-316191"/>
              <a:ext cx="0" cy="445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7" name="Google Shape;207;p11"/>
            <p:cNvSpPr/>
            <p:nvPr/>
          </p:nvSpPr>
          <p:spPr>
            <a:xfrm>
              <a:off x="4446425" y="14275"/>
              <a:ext cx="262500" cy="91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4560575" y="117000"/>
              <a:ext cx="45600" cy="29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9" name="Google Shape;209;p11"/>
            <p:cNvGrpSpPr/>
            <p:nvPr/>
          </p:nvGrpSpPr>
          <p:grpSpPr>
            <a:xfrm>
              <a:off x="4436614" y="8562"/>
              <a:ext cx="273654" cy="393837"/>
              <a:chOff x="274914" y="8562"/>
              <a:chExt cx="273654" cy="393837"/>
            </a:xfrm>
          </p:grpSpPr>
          <p:sp>
            <p:nvSpPr>
              <p:cNvPr id="210" name="Google Shape;210;p11"/>
              <p:cNvSpPr/>
              <p:nvPr/>
            </p:nvSpPr>
            <p:spPr>
              <a:xfrm>
                <a:off x="274914" y="8562"/>
                <a:ext cx="273654" cy="98908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2282" fill="none" extrusionOk="0">
                    <a:moveTo>
                      <a:pt x="1" y="1"/>
                    </a:moveTo>
                    <a:lnTo>
                      <a:pt x="8224" y="1"/>
                    </a:lnTo>
                    <a:lnTo>
                      <a:pt x="8224" y="2281"/>
                    </a:lnTo>
                    <a:lnTo>
                      <a:pt x="1" y="2281"/>
                    </a:lnTo>
                    <a:close/>
                  </a:path>
                </a:pathLst>
              </a:custGeom>
              <a:solidFill>
                <a:schemeClr val="l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>
                <a:off x="384214" y="107423"/>
                <a:ext cx="59924" cy="29497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307" fill="none" extrusionOk="0">
                    <a:moveTo>
                      <a:pt x="1" y="0"/>
                    </a:moveTo>
                    <a:lnTo>
                      <a:pt x="1800" y="0"/>
                    </a:lnTo>
                    <a:lnTo>
                      <a:pt x="1800" y="3306"/>
                    </a:lnTo>
                    <a:lnTo>
                      <a:pt x="1" y="3306"/>
                    </a:lnTo>
                    <a:close/>
                  </a:path>
                </a:pathLst>
              </a:custGeom>
              <a:solidFill>
                <a:schemeClr val="l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2" name="Google Shape;212;p11"/>
          <p:cNvSpPr txBox="1">
            <a:spLocks noGrp="1"/>
          </p:cNvSpPr>
          <p:nvPr>
            <p:ph type="title" idx="2" hasCustomPrompt="1"/>
          </p:nvPr>
        </p:nvSpPr>
        <p:spPr>
          <a:xfrm>
            <a:off x="2953800" y="1956750"/>
            <a:ext cx="3236400" cy="1230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  <a:defRPr sz="1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3" name="Google Shape;213;p11"/>
          <p:cNvSpPr txBox="1">
            <a:spLocks noGrp="1"/>
          </p:cNvSpPr>
          <p:nvPr>
            <p:ph type="subTitle" idx="1"/>
          </p:nvPr>
        </p:nvSpPr>
        <p:spPr>
          <a:xfrm>
            <a:off x="2574325" y="3244700"/>
            <a:ext cx="39954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CUSTOM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"/>
          <p:cNvSpPr/>
          <p:nvPr/>
        </p:nvSpPr>
        <p:spPr>
          <a:xfrm>
            <a:off x="687806" y="-724863"/>
            <a:ext cx="273654" cy="98908"/>
          </a:xfrm>
          <a:custGeom>
            <a:avLst/>
            <a:gdLst/>
            <a:ahLst/>
            <a:cxnLst/>
            <a:rect l="l" t="t" r="r" b="b"/>
            <a:pathLst>
              <a:path w="8224" h="2282" fill="none" extrusionOk="0">
                <a:moveTo>
                  <a:pt x="1" y="1"/>
                </a:moveTo>
                <a:lnTo>
                  <a:pt x="8224" y="1"/>
                </a:lnTo>
                <a:lnTo>
                  <a:pt x="8224" y="2281"/>
                </a:lnTo>
                <a:lnTo>
                  <a:pt x="1" y="2281"/>
                </a:lnTo>
                <a:close/>
              </a:path>
            </a:pathLst>
          </a:custGeom>
          <a:solidFill>
            <a:schemeClr val="accent1"/>
          </a:solidFill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3"/>
          <p:cNvSpPr/>
          <p:nvPr/>
        </p:nvSpPr>
        <p:spPr>
          <a:xfrm>
            <a:off x="797106" y="-626002"/>
            <a:ext cx="59924" cy="294976"/>
          </a:xfrm>
          <a:custGeom>
            <a:avLst/>
            <a:gdLst/>
            <a:ahLst/>
            <a:cxnLst/>
            <a:rect l="l" t="t" r="r" b="b"/>
            <a:pathLst>
              <a:path w="1801" h="3307" fill="none" extrusionOk="0">
                <a:moveTo>
                  <a:pt x="1" y="0"/>
                </a:moveTo>
                <a:lnTo>
                  <a:pt x="1800" y="0"/>
                </a:lnTo>
                <a:lnTo>
                  <a:pt x="1800" y="3306"/>
                </a:lnTo>
                <a:lnTo>
                  <a:pt x="1" y="3306"/>
                </a:lnTo>
                <a:close/>
              </a:path>
            </a:pathLst>
          </a:custGeom>
          <a:solidFill>
            <a:schemeClr val="accent1"/>
          </a:solidFill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3"/>
          <p:cNvSpPr/>
          <p:nvPr/>
        </p:nvSpPr>
        <p:spPr>
          <a:xfrm flipH="1">
            <a:off x="8040709" y="4430148"/>
            <a:ext cx="1127845" cy="741937"/>
          </a:xfrm>
          <a:custGeom>
            <a:avLst/>
            <a:gdLst/>
            <a:ahLst/>
            <a:cxnLst/>
            <a:rect l="l" t="t" r="r" b="b"/>
            <a:pathLst>
              <a:path w="69760" h="46033" fill="none" extrusionOk="0">
                <a:moveTo>
                  <a:pt x="0" y="0"/>
                </a:moveTo>
                <a:lnTo>
                  <a:pt x="0" y="0"/>
                </a:lnTo>
                <a:cubicBezTo>
                  <a:pt x="0" y="10755"/>
                  <a:pt x="8726" y="19480"/>
                  <a:pt x="19480" y="19480"/>
                </a:cubicBezTo>
                <a:lnTo>
                  <a:pt x="50280" y="19480"/>
                </a:lnTo>
                <a:cubicBezTo>
                  <a:pt x="61035" y="19480"/>
                  <a:pt x="69760" y="28205"/>
                  <a:pt x="69760" y="38960"/>
                </a:cubicBezTo>
                <a:lnTo>
                  <a:pt x="69760" y="46032"/>
                </a:lnTo>
              </a:path>
            </a:pathLst>
          </a:custGeom>
          <a:solidFill>
            <a:schemeClr val="accent1"/>
          </a:solidFill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9" name="Google Shape;219;p13"/>
          <p:cNvCxnSpPr/>
          <p:nvPr/>
        </p:nvCxnSpPr>
        <p:spPr>
          <a:xfrm>
            <a:off x="1211500" y="410975"/>
            <a:ext cx="7938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0" name="Google Shape;220;p13"/>
          <p:cNvSpPr/>
          <p:nvPr/>
        </p:nvSpPr>
        <p:spPr>
          <a:xfrm>
            <a:off x="827056" y="-331025"/>
            <a:ext cx="416007" cy="741943"/>
          </a:xfrm>
          <a:custGeom>
            <a:avLst/>
            <a:gdLst/>
            <a:ahLst/>
            <a:cxnLst/>
            <a:rect l="l" t="t" r="r" b="b"/>
            <a:pathLst>
              <a:path w="16217" h="27160" fill="none" extrusionOk="0">
                <a:moveTo>
                  <a:pt x="1" y="1"/>
                </a:moveTo>
                <a:lnTo>
                  <a:pt x="1" y="13475"/>
                </a:lnTo>
                <a:cubicBezTo>
                  <a:pt x="1" y="21029"/>
                  <a:pt x="6110" y="27159"/>
                  <a:pt x="13685" y="27159"/>
                </a:cubicBezTo>
                <a:lnTo>
                  <a:pt x="16216" y="27159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3"/>
          <p:cNvSpPr/>
          <p:nvPr/>
        </p:nvSpPr>
        <p:spPr>
          <a:xfrm rot="5400000" flipH="1">
            <a:off x="-218066" y="4247148"/>
            <a:ext cx="1127845" cy="741937"/>
          </a:xfrm>
          <a:custGeom>
            <a:avLst/>
            <a:gdLst/>
            <a:ahLst/>
            <a:cxnLst/>
            <a:rect l="l" t="t" r="r" b="b"/>
            <a:pathLst>
              <a:path w="69760" h="46033" fill="none" extrusionOk="0">
                <a:moveTo>
                  <a:pt x="0" y="0"/>
                </a:moveTo>
                <a:lnTo>
                  <a:pt x="0" y="0"/>
                </a:lnTo>
                <a:cubicBezTo>
                  <a:pt x="0" y="10755"/>
                  <a:pt x="8726" y="19480"/>
                  <a:pt x="19480" y="19480"/>
                </a:cubicBezTo>
                <a:lnTo>
                  <a:pt x="50280" y="19480"/>
                </a:lnTo>
                <a:cubicBezTo>
                  <a:pt x="61035" y="19480"/>
                  <a:pt x="69760" y="28205"/>
                  <a:pt x="69760" y="38960"/>
                </a:cubicBezTo>
                <a:lnTo>
                  <a:pt x="69760" y="46032"/>
                </a:lnTo>
              </a:path>
            </a:pathLst>
          </a:custGeom>
          <a:solidFill>
            <a:schemeClr val="accent1"/>
          </a:solidFill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CUSTOM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4"/>
          <p:cNvSpPr txBox="1">
            <a:spLocks noGrp="1"/>
          </p:cNvSpPr>
          <p:nvPr>
            <p:ph type="title"/>
          </p:nvPr>
        </p:nvSpPr>
        <p:spPr>
          <a:xfrm>
            <a:off x="1655575" y="607149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14"/>
          <p:cNvGrpSpPr/>
          <p:nvPr/>
        </p:nvGrpSpPr>
        <p:grpSpPr>
          <a:xfrm rot="10800000" flipH="1">
            <a:off x="-6458" y="-65659"/>
            <a:ext cx="1543841" cy="2636834"/>
            <a:chOff x="410253" y="2571741"/>
            <a:chExt cx="1543841" cy="2636834"/>
          </a:xfrm>
        </p:grpSpPr>
        <p:sp>
          <p:nvSpPr>
            <p:cNvPr id="226" name="Google Shape;226;p14"/>
            <p:cNvSpPr/>
            <p:nvPr/>
          </p:nvSpPr>
          <p:spPr>
            <a:xfrm>
              <a:off x="826250" y="4388036"/>
              <a:ext cx="1127845" cy="820538"/>
            </a:xfrm>
            <a:custGeom>
              <a:avLst/>
              <a:gdLst/>
              <a:ahLst/>
              <a:cxnLst/>
              <a:rect l="l" t="t" r="r" b="b"/>
              <a:pathLst>
                <a:path w="69760" h="46033" fill="none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0755"/>
                    <a:pt x="8726" y="19480"/>
                    <a:pt x="19480" y="19480"/>
                  </a:cubicBezTo>
                  <a:lnTo>
                    <a:pt x="50280" y="19480"/>
                  </a:lnTo>
                  <a:cubicBezTo>
                    <a:pt x="61035" y="19480"/>
                    <a:pt x="69760" y="28205"/>
                    <a:pt x="69760" y="38960"/>
                  </a:cubicBezTo>
                  <a:lnTo>
                    <a:pt x="69760" y="46032"/>
                  </a:lnTo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7" name="Google Shape;227;p14"/>
            <p:cNvCxnSpPr/>
            <p:nvPr/>
          </p:nvCxnSpPr>
          <p:spPr>
            <a:xfrm rot="10800000">
              <a:off x="826250" y="3123650"/>
              <a:ext cx="0" cy="12750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8" name="Google Shape;228;p14"/>
            <p:cNvSpPr/>
            <p:nvPr/>
          </p:nvSpPr>
          <p:spPr>
            <a:xfrm rot="10800000">
              <a:off x="410253" y="2571741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14"/>
          <p:cNvGrpSpPr/>
          <p:nvPr/>
        </p:nvGrpSpPr>
        <p:grpSpPr>
          <a:xfrm>
            <a:off x="8181914" y="9537"/>
            <a:ext cx="1263736" cy="1284625"/>
            <a:chOff x="8181914" y="9537"/>
            <a:chExt cx="1263736" cy="1284625"/>
          </a:xfrm>
        </p:grpSpPr>
        <p:sp>
          <p:nvSpPr>
            <p:cNvPr id="230" name="Google Shape;230;p14"/>
            <p:cNvSpPr/>
            <p:nvPr/>
          </p:nvSpPr>
          <p:spPr>
            <a:xfrm>
              <a:off x="8317805" y="473624"/>
              <a:ext cx="1127845" cy="820538"/>
            </a:xfrm>
            <a:custGeom>
              <a:avLst/>
              <a:gdLst/>
              <a:ahLst/>
              <a:cxnLst/>
              <a:rect l="l" t="t" r="r" b="b"/>
              <a:pathLst>
                <a:path w="69760" h="46033" fill="none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0755"/>
                    <a:pt x="8726" y="19480"/>
                    <a:pt x="19480" y="19480"/>
                  </a:cubicBezTo>
                  <a:lnTo>
                    <a:pt x="50280" y="19480"/>
                  </a:lnTo>
                  <a:cubicBezTo>
                    <a:pt x="61035" y="19480"/>
                    <a:pt x="69760" y="28205"/>
                    <a:pt x="69760" y="38960"/>
                  </a:cubicBezTo>
                  <a:lnTo>
                    <a:pt x="69760" y="46032"/>
                  </a:lnTo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14"/>
            <p:cNvGrpSpPr/>
            <p:nvPr/>
          </p:nvGrpSpPr>
          <p:grpSpPr>
            <a:xfrm>
              <a:off x="8181914" y="9537"/>
              <a:ext cx="273654" cy="393837"/>
              <a:chOff x="274914" y="8562"/>
              <a:chExt cx="273654" cy="393837"/>
            </a:xfrm>
          </p:grpSpPr>
          <p:sp>
            <p:nvSpPr>
              <p:cNvPr id="232" name="Google Shape;232;p14"/>
              <p:cNvSpPr/>
              <p:nvPr/>
            </p:nvSpPr>
            <p:spPr>
              <a:xfrm>
                <a:off x="274914" y="8562"/>
                <a:ext cx="273654" cy="98908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2282" fill="none" extrusionOk="0">
                    <a:moveTo>
                      <a:pt x="1" y="1"/>
                    </a:moveTo>
                    <a:lnTo>
                      <a:pt x="8224" y="1"/>
                    </a:lnTo>
                    <a:lnTo>
                      <a:pt x="8224" y="2281"/>
                    </a:lnTo>
                    <a:lnTo>
                      <a:pt x="1" y="2281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4"/>
              <p:cNvSpPr/>
              <p:nvPr/>
            </p:nvSpPr>
            <p:spPr>
              <a:xfrm>
                <a:off x="384214" y="107423"/>
                <a:ext cx="59924" cy="29497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307" fill="none" extrusionOk="0">
                    <a:moveTo>
                      <a:pt x="1" y="0"/>
                    </a:moveTo>
                    <a:lnTo>
                      <a:pt x="1800" y="0"/>
                    </a:lnTo>
                    <a:lnTo>
                      <a:pt x="1800" y="3306"/>
                    </a:lnTo>
                    <a:lnTo>
                      <a:pt x="1" y="3306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4" name="Google Shape;234;p14"/>
            <p:cNvCxnSpPr/>
            <p:nvPr/>
          </p:nvCxnSpPr>
          <p:spPr>
            <a:xfrm rot="10800000">
              <a:off x="8318175" y="409475"/>
              <a:ext cx="0" cy="90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CUSTOM_2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6" name="Google Shape;236;p15"/>
          <p:cNvCxnSpPr/>
          <p:nvPr/>
        </p:nvCxnSpPr>
        <p:spPr>
          <a:xfrm rot="10800000">
            <a:off x="6" y="410975"/>
            <a:ext cx="7938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7" name="Google Shape;237;p15"/>
          <p:cNvSpPr/>
          <p:nvPr/>
        </p:nvSpPr>
        <p:spPr>
          <a:xfrm flipH="1">
            <a:off x="7906443" y="-331025"/>
            <a:ext cx="416007" cy="741943"/>
          </a:xfrm>
          <a:custGeom>
            <a:avLst/>
            <a:gdLst/>
            <a:ahLst/>
            <a:cxnLst/>
            <a:rect l="l" t="t" r="r" b="b"/>
            <a:pathLst>
              <a:path w="16217" h="27160" fill="none" extrusionOk="0">
                <a:moveTo>
                  <a:pt x="1" y="1"/>
                </a:moveTo>
                <a:lnTo>
                  <a:pt x="1" y="13475"/>
                </a:lnTo>
                <a:cubicBezTo>
                  <a:pt x="1" y="21029"/>
                  <a:pt x="6110" y="27159"/>
                  <a:pt x="13685" y="27159"/>
                </a:cubicBezTo>
                <a:lnTo>
                  <a:pt x="16216" y="27159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5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39" name="Google Shape;239;p15"/>
          <p:cNvGrpSpPr/>
          <p:nvPr/>
        </p:nvGrpSpPr>
        <p:grpSpPr>
          <a:xfrm>
            <a:off x="6190309" y="4007213"/>
            <a:ext cx="3322716" cy="1155788"/>
            <a:chOff x="6190309" y="4007213"/>
            <a:chExt cx="3322716" cy="1155788"/>
          </a:xfrm>
        </p:grpSpPr>
        <p:sp>
          <p:nvSpPr>
            <p:cNvPr id="240" name="Google Shape;240;p15"/>
            <p:cNvSpPr/>
            <p:nvPr/>
          </p:nvSpPr>
          <p:spPr>
            <a:xfrm flipH="1">
              <a:off x="6190309" y="4421063"/>
              <a:ext cx="1127845" cy="741937"/>
            </a:xfrm>
            <a:custGeom>
              <a:avLst/>
              <a:gdLst/>
              <a:ahLst/>
              <a:cxnLst/>
              <a:rect l="l" t="t" r="r" b="b"/>
              <a:pathLst>
                <a:path w="69760" h="46033" fill="none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0755"/>
                    <a:pt x="8726" y="19480"/>
                    <a:pt x="19480" y="19480"/>
                  </a:cubicBezTo>
                  <a:lnTo>
                    <a:pt x="50280" y="19480"/>
                  </a:lnTo>
                  <a:cubicBezTo>
                    <a:pt x="61035" y="19480"/>
                    <a:pt x="69760" y="28205"/>
                    <a:pt x="69760" y="38960"/>
                  </a:cubicBezTo>
                  <a:lnTo>
                    <a:pt x="69760" y="46032"/>
                  </a:lnTo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1" name="Google Shape;241;p15"/>
            <p:cNvCxnSpPr/>
            <p:nvPr/>
          </p:nvCxnSpPr>
          <p:spPr>
            <a:xfrm>
              <a:off x="7860625" y="4007213"/>
              <a:ext cx="1652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2" name="Google Shape;242;p15"/>
            <p:cNvSpPr/>
            <p:nvPr/>
          </p:nvSpPr>
          <p:spPr>
            <a:xfrm rot="5400000">
              <a:off x="7481106" y="3844244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"/>
          <p:cNvSpPr txBox="1">
            <a:spLocks noGrp="1"/>
          </p:cNvSpPr>
          <p:nvPr>
            <p:ph type="title"/>
          </p:nvPr>
        </p:nvSpPr>
        <p:spPr>
          <a:xfrm>
            <a:off x="1343458" y="2230008"/>
            <a:ext cx="3233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5" name="Google Shape;245;p16"/>
          <p:cNvSpPr txBox="1">
            <a:spLocks noGrp="1"/>
          </p:cNvSpPr>
          <p:nvPr>
            <p:ph type="subTitle" idx="1"/>
          </p:nvPr>
        </p:nvSpPr>
        <p:spPr>
          <a:xfrm>
            <a:off x="1343458" y="2553295"/>
            <a:ext cx="32331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6" name="Google Shape;246;p16"/>
          <p:cNvSpPr txBox="1">
            <a:spLocks noGrp="1"/>
          </p:cNvSpPr>
          <p:nvPr>
            <p:ph type="title" idx="2"/>
          </p:nvPr>
        </p:nvSpPr>
        <p:spPr>
          <a:xfrm>
            <a:off x="4578857" y="2230008"/>
            <a:ext cx="3233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7" name="Google Shape;247;p16"/>
          <p:cNvSpPr txBox="1">
            <a:spLocks noGrp="1"/>
          </p:cNvSpPr>
          <p:nvPr>
            <p:ph type="subTitle" idx="3"/>
          </p:nvPr>
        </p:nvSpPr>
        <p:spPr>
          <a:xfrm>
            <a:off x="4578858" y="2553295"/>
            <a:ext cx="32331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8" name="Google Shape;248;p16"/>
          <p:cNvSpPr txBox="1">
            <a:spLocks noGrp="1"/>
          </p:cNvSpPr>
          <p:nvPr>
            <p:ph type="title" idx="4"/>
          </p:nvPr>
        </p:nvSpPr>
        <p:spPr>
          <a:xfrm>
            <a:off x="1337750" y="3765007"/>
            <a:ext cx="3233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9" name="Google Shape;249;p16"/>
          <p:cNvSpPr txBox="1">
            <a:spLocks noGrp="1"/>
          </p:cNvSpPr>
          <p:nvPr>
            <p:ph type="subTitle" idx="5"/>
          </p:nvPr>
        </p:nvSpPr>
        <p:spPr>
          <a:xfrm>
            <a:off x="1337750" y="4064458"/>
            <a:ext cx="32331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0" name="Google Shape;250;p16"/>
          <p:cNvSpPr txBox="1">
            <a:spLocks noGrp="1"/>
          </p:cNvSpPr>
          <p:nvPr>
            <p:ph type="title" idx="6"/>
          </p:nvPr>
        </p:nvSpPr>
        <p:spPr>
          <a:xfrm>
            <a:off x="4573157" y="3765007"/>
            <a:ext cx="3233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51" name="Google Shape;251;p16"/>
          <p:cNvSpPr txBox="1">
            <a:spLocks noGrp="1"/>
          </p:cNvSpPr>
          <p:nvPr>
            <p:ph type="subTitle" idx="7"/>
          </p:nvPr>
        </p:nvSpPr>
        <p:spPr>
          <a:xfrm>
            <a:off x="4573150" y="4064458"/>
            <a:ext cx="32331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2" name="Google Shape;252;p16"/>
          <p:cNvSpPr txBox="1">
            <a:spLocks noGrp="1"/>
          </p:cNvSpPr>
          <p:nvPr>
            <p:ph type="title" idx="8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53" name="Google Shape;253;p16"/>
          <p:cNvGrpSpPr/>
          <p:nvPr/>
        </p:nvGrpSpPr>
        <p:grpSpPr>
          <a:xfrm>
            <a:off x="-131269" y="2571000"/>
            <a:ext cx="963555" cy="2572493"/>
            <a:chOff x="-912" y="2571000"/>
            <a:chExt cx="963555" cy="2572493"/>
          </a:xfrm>
        </p:grpSpPr>
        <p:sp>
          <p:nvSpPr>
            <p:cNvPr id="254" name="Google Shape;254;p16"/>
            <p:cNvSpPr/>
            <p:nvPr/>
          </p:nvSpPr>
          <p:spPr>
            <a:xfrm rot="10800000">
              <a:off x="688989" y="5044586"/>
              <a:ext cx="273654" cy="98908"/>
            </a:xfrm>
            <a:custGeom>
              <a:avLst/>
              <a:gdLst/>
              <a:ahLst/>
              <a:cxnLst/>
              <a:rect l="l" t="t" r="r" b="b"/>
              <a:pathLst>
                <a:path w="8224" h="2282" fill="none" extrusionOk="0">
                  <a:moveTo>
                    <a:pt x="1" y="1"/>
                  </a:moveTo>
                  <a:lnTo>
                    <a:pt x="8224" y="1"/>
                  </a:lnTo>
                  <a:lnTo>
                    <a:pt x="8224" y="2281"/>
                  </a:lnTo>
                  <a:lnTo>
                    <a:pt x="1" y="2281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 rot="10800000">
              <a:off x="793419" y="4749656"/>
              <a:ext cx="59924" cy="294976"/>
            </a:xfrm>
            <a:custGeom>
              <a:avLst/>
              <a:gdLst/>
              <a:ahLst/>
              <a:cxnLst/>
              <a:rect l="l" t="t" r="r" b="b"/>
              <a:pathLst>
                <a:path w="1801" h="3307" fill="none" extrusionOk="0">
                  <a:moveTo>
                    <a:pt x="1" y="0"/>
                  </a:moveTo>
                  <a:lnTo>
                    <a:pt x="1800" y="0"/>
                  </a:lnTo>
                  <a:lnTo>
                    <a:pt x="1800" y="3306"/>
                  </a:lnTo>
                  <a:lnTo>
                    <a:pt x="1" y="3306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 rot="10800000">
              <a:off x="411173" y="2571787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57" name="Google Shape;257;p16"/>
            <p:cNvCxnSpPr/>
            <p:nvPr/>
          </p:nvCxnSpPr>
          <p:spPr>
            <a:xfrm rot="10800000">
              <a:off x="-912" y="2571000"/>
              <a:ext cx="450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16"/>
            <p:cNvCxnSpPr/>
            <p:nvPr/>
          </p:nvCxnSpPr>
          <p:spPr>
            <a:xfrm>
              <a:off x="827175" y="3276600"/>
              <a:ext cx="0" cy="1484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59" name="Google Shape;259;p16"/>
          <p:cNvGrpSpPr/>
          <p:nvPr/>
        </p:nvGrpSpPr>
        <p:grpSpPr>
          <a:xfrm rot="10800000">
            <a:off x="8307621" y="0"/>
            <a:ext cx="963555" cy="2572493"/>
            <a:chOff x="-912" y="2571000"/>
            <a:chExt cx="963555" cy="2572493"/>
          </a:xfrm>
        </p:grpSpPr>
        <p:sp>
          <p:nvSpPr>
            <p:cNvPr id="260" name="Google Shape;260;p16"/>
            <p:cNvSpPr/>
            <p:nvPr/>
          </p:nvSpPr>
          <p:spPr>
            <a:xfrm rot="10800000">
              <a:off x="688989" y="5044586"/>
              <a:ext cx="273654" cy="98908"/>
            </a:xfrm>
            <a:custGeom>
              <a:avLst/>
              <a:gdLst/>
              <a:ahLst/>
              <a:cxnLst/>
              <a:rect l="l" t="t" r="r" b="b"/>
              <a:pathLst>
                <a:path w="8224" h="2282" fill="none" extrusionOk="0">
                  <a:moveTo>
                    <a:pt x="1" y="1"/>
                  </a:moveTo>
                  <a:lnTo>
                    <a:pt x="8224" y="1"/>
                  </a:lnTo>
                  <a:lnTo>
                    <a:pt x="8224" y="2281"/>
                  </a:lnTo>
                  <a:lnTo>
                    <a:pt x="1" y="2281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 rot="10800000">
              <a:off x="793419" y="4749656"/>
              <a:ext cx="59924" cy="294976"/>
            </a:xfrm>
            <a:custGeom>
              <a:avLst/>
              <a:gdLst/>
              <a:ahLst/>
              <a:cxnLst/>
              <a:rect l="l" t="t" r="r" b="b"/>
              <a:pathLst>
                <a:path w="1801" h="3307" fill="none" extrusionOk="0">
                  <a:moveTo>
                    <a:pt x="1" y="0"/>
                  </a:moveTo>
                  <a:lnTo>
                    <a:pt x="1800" y="0"/>
                  </a:lnTo>
                  <a:lnTo>
                    <a:pt x="1800" y="3306"/>
                  </a:lnTo>
                  <a:lnTo>
                    <a:pt x="1" y="3306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 rot="10800000">
              <a:off x="412148" y="2571787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3" name="Google Shape;263;p16"/>
            <p:cNvCxnSpPr/>
            <p:nvPr/>
          </p:nvCxnSpPr>
          <p:spPr>
            <a:xfrm rot="10800000">
              <a:off x="-912" y="2571000"/>
              <a:ext cx="450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16"/>
            <p:cNvCxnSpPr/>
            <p:nvPr/>
          </p:nvCxnSpPr>
          <p:spPr>
            <a:xfrm>
              <a:off x="827175" y="3276600"/>
              <a:ext cx="0" cy="1484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4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7"/>
          <p:cNvSpPr txBox="1">
            <a:spLocks noGrp="1"/>
          </p:cNvSpPr>
          <p:nvPr>
            <p:ph type="title"/>
          </p:nvPr>
        </p:nvSpPr>
        <p:spPr>
          <a:xfrm>
            <a:off x="5054250" y="1738050"/>
            <a:ext cx="3376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67" name="Google Shape;267;p17"/>
          <p:cNvGrpSpPr/>
          <p:nvPr/>
        </p:nvGrpSpPr>
        <p:grpSpPr>
          <a:xfrm>
            <a:off x="-3760615" y="-331025"/>
            <a:ext cx="8322444" cy="742000"/>
            <a:chOff x="-3760615" y="-331025"/>
            <a:chExt cx="8322444" cy="742000"/>
          </a:xfrm>
        </p:grpSpPr>
        <p:cxnSp>
          <p:nvCxnSpPr>
            <p:cNvPr id="268" name="Google Shape;268;p17"/>
            <p:cNvCxnSpPr/>
            <p:nvPr/>
          </p:nvCxnSpPr>
          <p:spPr>
            <a:xfrm rot="10800000">
              <a:off x="-3760615" y="410975"/>
              <a:ext cx="79380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9" name="Google Shape;269;p17"/>
            <p:cNvSpPr/>
            <p:nvPr/>
          </p:nvSpPr>
          <p:spPr>
            <a:xfrm flipH="1">
              <a:off x="4145822" y="-331025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17"/>
          <p:cNvGrpSpPr/>
          <p:nvPr/>
        </p:nvGrpSpPr>
        <p:grpSpPr>
          <a:xfrm>
            <a:off x="7297779" y="4007213"/>
            <a:ext cx="3322716" cy="1155788"/>
            <a:chOff x="6190309" y="4007213"/>
            <a:chExt cx="3322716" cy="1155788"/>
          </a:xfrm>
        </p:grpSpPr>
        <p:sp>
          <p:nvSpPr>
            <p:cNvPr id="271" name="Google Shape;271;p17"/>
            <p:cNvSpPr/>
            <p:nvPr/>
          </p:nvSpPr>
          <p:spPr>
            <a:xfrm flipH="1">
              <a:off x="6190309" y="4421063"/>
              <a:ext cx="1127845" cy="741937"/>
            </a:xfrm>
            <a:custGeom>
              <a:avLst/>
              <a:gdLst/>
              <a:ahLst/>
              <a:cxnLst/>
              <a:rect l="l" t="t" r="r" b="b"/>
              <a:pathLst>
                <a:path w="69760" h="46033" fill="none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0755"/>
                    <a:pt x="8726" y="19480"/>
                    <a:pt x="19480" y="19480"/>
                  </a:cubicBezTo>
                  <a:lnTo>
                    <a:pt x="50280" y="19480"/>
                  </a:lnTo>
                  <a:cubicBezTo>
                    <a:pt x="61035" y="19480"/>
                    <a:pt x="69760" y="28205"/>
                    <a:pt x="69760" y="38960"/>
                  </a:cubicBezTo>
                  <a:lnTo>
                    <a:pt x="69760" y="46032"/>
                  </a:lnTo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2" name="Google Shape;272;p17"/>
            <p:cNvCxnSpPr/>
            <p:nvPr/>
          </p:nvCxnSpPr>
          <p:spPr>
            <a:xfrm>
              <a:off x="7860625" y="4007213"/>
              <a:ext cx="1652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3" name="Google Shape;273;p17"/>
            <p:cNvSpPr/>
            <p:nvPr/>
          </p:nvSpPr>
          <p:spPr>
            <a:xfrm rot="5400000">
              <a:off x="7481106" y="3844244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17"/>
          <p:cNvSpPr txBox="1">
            <a:spLocks noGrp="1"/>
          </p:cNvSpPr>
          <p:nvPr>
            <p:ph type="subTitle" idx="1"/>
          </p:nvPr>
        </p:nvSpPr>
        <p:spPr>
          <a:xfrm>
            <a:off x="5138550" y="2477425"/>
            <a:ext cx="3188400" cy="11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1D1C1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ONE_COLUMN_TEXT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8"/>
          <p:cNvSpPr txBox="1">
            <a:spLocks noGrp="1"/>
          </p:cNvSpPr>
          <p:nvPr>
            <p:ph type="body" idx="1"/>
          </p:nvPr>
        </p:nvSpPr>
        <p:spPr>
          <a:xfrm>
            <a:off x="2692713" y="2571750"/>
            <a:ext cx="5270700" cy="1751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7" name="Google Shape;277;p18"/>
          <p:cNvSpPr txBox="1">
            <a:spLocks noGrp="1"/>
          </p:cNvSpPr>
          <p:nvPr>
            <p:ph type="title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78" name="Google Shape;278;p18"/>
          <p:cNvGrpSpPr/>
          <p:nvPr/>
        </p:nvGrpSpPr>
        <p:grpSpPr>
          <a:xfrm>
            <a:off x="684253" y="-316191"/>
            <a:ext cx="8464130" cy="2196550"/>
            <a:chOff x="684253" y="-316191"/>
            <a:chExt cx="8464130" cy="2196550"/>
          </a:xfrm>
        </p:grpSpPr>
        <p:cxnSp>
          <p:nvCxnSpPr>
            <p:cNvPr id="279" name="Google Shape;279;p18"/>
            <p:cNvCxnSpPr/>
            <p:nvPr/>
          </p:nvCxnSpPr>
          <p:spPr>
            <a:xfrm rot="10800000">
              <a:off x="824556" y="407875"/>
              <a:ext cx="0" cy="761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80" name="Google Shape;280;p18"/>
            <p:cNvGrpSpPr/>
            <p:nvPr/>
          </p:nvGrpSpPr>
          <p:grpSpPr>
            <a:xfrm>
              <a:off x="684253" y="-316191"/>
              <a:ext cx="8464130" cy="2196550"/>
              <a:chOff x="4439845" y="-316191"/>
              <a:chExt cx="8464130" cy="2196550"/>
            </a:xfrm>
          </p:grpSpPr>
          <p:grpSp>
            <p:nvGrpSpPr>
              <p:cNvPr id="281" name="Google Shape;281;p18"/>
              <p:cNvGrpSpPr/>
              <p:nvPr/>
            </p:nvGrpSpPr>
            <p:grpSpPr>
              <a:xfrm>
                <a:off x="4580143" y="-316191"/>
                <a:ext cx="8323832" cy="2196550"/>
                <a:chOff x="4580143" y="-316191"/>
                <a:chExt cx="8323832" cy="2196550"/>
              </a:xfrm>
            </p:grpSpPr>
            <p:cxnSp>
              <p:nvCxnSpPr>
                <p:cNvPr id="282" name="Google Shape;282;p18"/>
                <p:cNvCxnSpPr/>
                <p:nvPr/>
              </p:nvCxnSpPr>
              <p:spPr>
                <a:xfrm>
                  <a:off x="4966575" y="1880359"/>
                  <a:ext cx="7937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83" name="Google Shape;283;p18"/>
                <p:cNvSpPr/>
                <p:nvPr/>
              </p:nvSpPr>
              <p:spPr>
                <a:xfrm>
                  <a:off x="4580143" y="1138409"/>
                  <a:ext cx="416007" cy="74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4" name="Google Shape;284;p18"/>
                <p:cNvCxnSpPr/>
                <p:nvPr/>
              </p:nvCxnSpPr>
              <p:spPr>
                <a:xfrm rot="10800000">
                  <a:off x="4580150" y="-316191"/>
                  <a:ext cx="0" cy="4452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85" name="Google Shape;285;p18"/>
              <p:cNvSpPr/>
              <p:nvPr/>
            </p:nvSpPr>
            <p:spPr>
              <a:xfrm>
                <a:off x="4446425" y="14275"/>
                <a:ext cx="262500" cy="912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8"/>
              <p:cNvSpPr/>
              <p:nvPr/>
            </p:nvSpPr>
            <p:spPr>
              <a:xfrm>
                <a:off x="4560575" y="117000"/>
                <a:ext cx="45600" cy="291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7" name="Google Shape;287;p18"/>
              <p:cNvGrpSpPr/>
              <p:nvPr/>
            </p:nvGrpSpPr>
            <p:grpSpPr>
              <a:xfrm>
                <a:off x="4439845" y="8562"/>
                <a:ext cx="273654" cy="393837"/>
                <a:chOff x="278145" y="8562"/>
                <a:chExt cx="273654" cy="393837"/>
              </a:xfrm>
            </p:grpSpPr>
            <p:sp>
              <p:nvSpPr>
                <p:cNvPr id="288" name="Google Shape;288;p18"/>
                <p:cNvSpPr/>
                <p:nvPr/>
              </p:nvSpPr>
              <p:spPr>
                <a:xfrm>
                  <a:off x="278145" y="8562"/>
                  <a:ext cx="273654" cy="98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4" h="2282" fill="none" extrusionOk="0">
                      <a:moveTo>
                        <a:pt x="1" y="1"/>
                      </a:moveTo>
                      <a:lnTo>
                        <a:pt x="8224" y="1"/>
                      </a:lnTo>
                      <a:lnTo>
                        <a:pt x="8224" y="2281"/>
                      </a:lnTo>
                      <a:lnTo>
                        <a:pt x="1" y="22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18"/>
                <p:cNvSpPr/>
                <p:nvPr/>
              </p:nvSpPr>
              <p:spPr>
                <a:xfrm>
                  <a:off x="387445" y="107423"/>
                  <a:ext cx="59924" cy="294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1" h="3307" fill="none" extrusionOk="0">
                      <a:moveTo>
                        <a:pt x="1" y="0"/>
                      </a:moveTo>
                      <a:lnTo>
                        <a:pt x="1800" y="0"/>
                      </a:lnTo>
                      <a:lnTo>
                        <a:pt x="1800" y="3306"/>
                      </a:lnTo>
                      <a:lnTo>
                        <a:pt x="1" y="330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AND_BODY_2_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0"/>
          <p:cNvSpPr txBox="1">
            <a:spLocks noGrp="1"/>
          </p:cNvSpPr>
          <p:nvPr>
            <p:ph type="title"/>
          </p:nvPr>
        </p:nvSpPr>
        <p:spPr>
          <a:xfrm>
            <a:off x="3263100" y="3264475"/>
            <a:ext cx="2617800" cy="4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8" name="Google Shape;298;p20"/>
          <p:cNvSpPr txBox="1">
            <a:spLocks noGrp="1"/>
          </p:cNvSpPr>
          <p:nvPr>
            <p:ph type="subTitle" idx="1"/>
          </p:nvPr>
        </p:nvSpPr>
        <p:spPr>
          <a:xfrm>
            <a:off x="2385150" y="1198475"/>
            <a:ext cx="4373700" cy="17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9" name="Google Shape;299;p20"/>
          <p:cNvSpPr/>
          <p:nvPr/>
        </p:nvSpPr>
        <p:spPr>
          <a:xfrm>
            <a:off x="0" y="4736400"/>
            <a:ext cx="9144000" cy="41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-39750" y="407100"/>
            <a:ext cx="9227728" cy="3915909"/>
            <a:chOff x="-39750" y="407100"/>
            <a:chExt cx="9227728" cy="3915909"/>
          </a:xfrm>
        </p:grpSpPr>
        <p:cxnSp>
          <p:nvCxnSpPr>
            <p:cNvPr id="301" name="Google Shape;301;p20"/>
            <p:cNvCxnSpPr/>
            <p:nvPr/>
          </p:nvCxnSpPr>
          <p:spPr>
            <a:xfrm>
              <a:off x="1176025" y="3126199"/>
              <a:ext cx="67620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2" name="Google Shape;302;p20"/>
            <p:cNvSpPr/>
            <p:nvPr/>
          </p:nvSpPr>
          <p:spPr>
            <a:xfrm>
              <a:off x="826243" y="2384199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3" name="Google Shape;303;p20"/>
            <p:cNvCxnSpPr/>
            <p:nvPr/>
          </p:nvCxnSpPr>
          <p:spPr>
            <a:xfrm rot="10800000">
              <a:off x="-39750" y="407100"/>
              <a:ext cx="53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4" name="Google Shape;304;p20"/>
            <p:cNvSpPr/>
            <p:nvPr/>
          </p:nvSpPr>
          <p:spPr>
            <a:xfrm rot="10800000">
              <a:off x="410231" y="407100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5" name="Google Shape;305;p20"/>
            <p:cNvCxnSpPr/>
            <p:nvPr/>
          </p:nvCxnSpPr>
          <p:spPr>
            <a:xfrm>
              <a:off x="827100" y="1066175"/>
              <a:ext cx="0" cy="1389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6" name="Google Shape;306;p20"/>
            <p:cNvSpPr/>
            <p:nvPr/>
          </p:nvSpPr>
          <p:spPr>
            <a:xfrm rot="10800000">
              <a:off x="7905979" y="3125568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7" name="Google Shape;307;p20"/>
            <p:cNvCxnSpPr/>
            <p:nvPr/>
          </p:nvCxnSpPr>
          <p:spPr>
            <a:xfrm>
              <a:off x="8650678" y="4323009"/>
              <a:ext cx="53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8" name="Google Shape;308;p20"/>
            <p:cNvSpPr/>
            <p:nvPr/>
          </p:nvSpPr>
          <p:spPr>
            <a:xfrm>
              <a:off x="8321990" y="3581066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 1">
  <p:cSld name="BIG_NUMBER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1"/>
          <p:cNvSpPr txBox="1">
            <a:spLocks noGrp="1"/>
          </p:cNvSpPr>
          <p:nvPr>
            <p:ph type="title" hasCustomPrompt="1"/>
          </p:nvPr>
        </p:nvSpPr>
        <p:spPr>
          <a:xfrm>
            <a:off x="923100" y="2670885"/>
            <a:ext cx="2004000" cy="739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1" name="Google Shape;311;p21"/>
          <p:cNvSpPr txBox="1">
            <a:spLocks noGrp="1"/>
          </p:cNvSpPr>
          <p:nvPr>
            <p:ph type="title" idx="2"/>
          </p:nvPr>
        </p:nvSpPr>
        <p:spPr>
          <a:xfrm>
            <a:off x="787050" y="3407517"/>
            <a:ext cx="22761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2" name="Google Shape;312;p21"/>
          <p:cNvSpPr txBox="1">
            <a:spLocks noGrp="1"/>
          </p:cNvSpPr>
          <p:nvPr>
            <p:ph type="subTitle" idx="1"/>
          </p:nvPr>
        </p:nvSpPr>
        <p:spPr>
          <a:xfrm>
            <a:off x="787050" y="3735085"/>
            <a:ext cx="22761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3" name="Google Shape;313;p21"/>
          <p:cNvSpPr txBox="1">
            <a:spLocks noGrp="1"/>
          </p:cNvSpPr>
          <p:nvPr>
            <p:ph type="title" idx="3" hasCustomPrompt="1"/>
          </p:nvPr>
        </p:nvSpPr>
        <p:spPr>
          <a:xfrm>
            <a:off x="3570000" y="2022640"/>
            <a:ext cx="2004000" cy="739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4" name="Google Shape;314;p21"/>
          <p:cNvSpPr txBox="1">
            <a:spLocks noGrp="1"/>
          </p:cNvSpPr>
          <p:nvPr>
            <p:ph type="title" idx="4"/>
          </p:nvPr>
        </p:nvSpPr>
        <p:spPr>
          <a:xfrm>
            <a:off x="3433950" y="2752395"/>
            <a:ext cx="22761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5" name="Google Shape;315;p21"/>
          <p:cNvSpPr txBox="1">
            <a:spLocks noGrp="1"/>
          </p:cNvSpPr>
          <p:nvPr>
            <p:ph type="subTitle" idx="5"/>
          </p:nvPr>
        </p:nvSpPr>
        <p:spPr>
          <a:xfrm>
            <a:off x="3433950" y="3086766"/>
            <a:ext cx="22761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6" name="Google Shape;316;p21"/>
          <p:cNvSpPr txBox="1">
            <a:spLocks noGrp="1"/>
          </p:cNvSpPr>
          <p:nvPr>
            <p:ph type="title" idx="6" hasCustomPrompt="1"/>
          </p:nvPr>
        </p:nvSpPr>
        <p:spPr>
          <a:xfrm>
            <a:off x="6216900" y="2670885"/>
            <a:ext cx="2004000" cy="739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7" name="Google Shape;317;p21"/>
          <p:cNvSpPr txBox="1">
            <a:spLocks noGrp="1"/>
          </p:cNvSpPr>
          <p:nvPr>
            <p:ph type="title" idx="7"/>
          </p:nvPr>
        </p:nvSpPr>
        <p:spPr>
          <a:xfrm>
            <a:off x="6080850" y="3407517"/>
            <a:ext cx="22761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8" name="Google Shape;318;p21"/>
          <p:cNvSpPr txBox="1">
            <a:spLocks noGrp="1"/>
          </p:cNvSpPr>
          <p:nvPr>
            <p:ph type="subTitle" idx="8"/>
          </p:nvPr>
        </p:nvSpPr>
        <p:spPr>
          <a:xfrm>
            <a:off x="6080850" y="3735085"/>
            <a:ext cx="22761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9" name="Google Shape;319;p21"/>
          <p:cNvSpPr txBox="1">
            <a:spLocks noGrp="1"/>
          </p:cNvSpPr>
          <p:nvPr>
            <p:ph type="title" idx="9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20" name="Google Shape;320;p21"/>
          <p:cNvCxnSpPr/>
          <p:nvPr/>
        </p:nvCxnSpPr>
        <p:spPr>
          <a:xfrm>
            <a:off x="0" y="40822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1" name="Google Shape;321;p21"/>
          <p:cNvGrpSpPr/>
          <p:nvPr/>
        </p:nvGrpSpPr>
        <p:grpSpPr>
          <a:xfrm>
            <a:off x="1746575" y="3722466"/>
            <a:ext cx="5642575" cy="1416781"/>
            <a:chOff x="1746575" y="3722466"/>
            <a:chExt cx="5642575" cy="1416781"/>
          </a:xfrm>
        </p:grpSpPr>
        <p:grpSp>
          <p:nvGrpSpPr>
            <p:cNvPr id="322" name="Google Shape;322;p21"/>
            <p:cNvGrpSpPr/>
            <p:nvPr/>
          </p:nvGrpSpPr>
          <p:grpSpPr>
            <a:xfrm rot="10800000">
              <a:off x="4438432" y="3722466"/>
              <a:ext cx="273654" cy="1409956"/>
              <a:chOff x="270152" y="9537"/>
              <a:chExt cx="273654" cy="1409956"/>
            </a:xfrm>
          </p:grpSpPr>
          <p:grpSp>
            <p:nvGrpSpPr>
              <p:cNvPr id="323" name="Google Shape;323;p21"/>
              <p:cNvGrpSpPr/>
              <p:nvPr/>
            </p:nvGrpSpPr>
            <p:grpSpPr>
              <a:xfrm>
                <a:off x="270152" y="9537"/>
                <a:ext cx="273654" cy="393837"/>
                <a:chOff x="274914" y="8562"/>
                <a:chExt cx="273654" cy="393837"/>
              </a:xfrm>
            </p:grpSpPr>
            <p:sp>
              <p:nvSpPr>
                <p:cNvPr id="324" name="Google Shape;324;p21"/>
                <p:cNvSpPr/>
                <p:nvPr/>
              </p:nvSpPr>
              <p:spPr>
                <a:xfrm>
                  <a:off x="274914" y="8562"/>
                  <a:ext cx="273654" cy="98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4" h="2282" fill="none" extrusionOk="0">
                      <a:moveTo>
                        <a:pt x="1" y="1"/>
                      </a:moveTo>
                      <a:lnTo>
                        <a:pt x="8224" y="1"/>
                      </a:lnTo>
                      <a:lnTo>
                        <a:pt x="8224" y="2281"/>
                      </a:lnTo>
                      <a:lnTo>
                        <a:pt x="1" y="228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21"/>
                <p:cNvSpPr/>
                <p:nvPr/>
              </p:nvSpPr>
              <p:spPr>
                <a:xfrm>
                  <a:off x="384214" y="107423"/>
                  <a:ext cx="59924" cy="294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1" h="3307" fill="none" extrusionOk="0">
                      <a:moveTo>
                        <a:pt x="1" y="0"/>
                      </a:moveTo>
                      <a:lnTo>
                        <a:pt x="1800" y="0"/>
                      </a:lnTo>
                      <a:lnTo>
                        <a:pt x="1800" y="3306"/>
                      </a:lnTo>
                      <a:lnTo>
                        <a:pt x="1" y="330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326" name="Google Shape;326;p21"/>
              <p:cNvCxnSpPr>
                <a:stCxn id="315" idx="2"/>
              </p:cNvCxnSpPr>
              <p:nvPr/>
            </p:nvCxnSpPr>
            <p:spPr>
              <a:xfrm rot="10800000">
                <a:off x="406938" y="420792"/>
                <a:ext cx="3300" cy="9987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27" name="Google Shape;327;p21"/>
            <p:cNvGrpSpPr/>
            <p:nvPr/>
          </p:nvGrpSpPr>
          <p:grpSpPr>
            <a:xfrm rot="10800000">
              <a:off x="1788282" y="4370785"/>
              <a:ext cx="273654" cy="768462"/>
              <a:chOff x="270152" y="9537"/>
              <a:chExt cx="273654" cy="768462"/>
            </a:xfrm>
          </p:grpSpPr>
          <p:grpSp>
            <p:nvGrpSpPr>
              <p:cNvPr id="328" name="Google Shape;328;p21"/>
              <p:cNvGrpSpPr/>
              <p:nvPr/>
            </p:nvGrpSpPr>
            <p:grpSpPr>
              <a:xfrm>
                <a:off x="270152" y="9537"/>
                <a:ext cx="273654" cy="393837"/>
                <a:chOff x="274914" y="8562"/>
                <a:chExt cx="273654" cy="393837"/>
              </a:xfrm>
            </p:grpSpPr>
            <p:sp>
              <p:nvSpPr>
                <p:cNvPr id="329" name="Google Shape;329;p21"/>
                <p:cNvSpPr/>
                <p:nvPr/>
              </p:nvSpPr>
              <p:spPr>
                <a:xfrm>
                  <a:off x="274914" y="8562"/>
                  <a:ext cx="273654" cy="98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4" h="2282" fill="none" extrusionOk="0">
                      <a:moveTo>
                        <a:pt x="1" y="1"/>
                      </a:moveTo>
                      <a:lnTo>
                        <a:pt x="8224" y="1"/>
                      </a:lnTo>
                      <a:lnTo>
                        <a:pt x="8224" y="2281"/>
                      </a:lnTo>
                      <a:lnTo>
                        <a:pt x="1" y="228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21"/>
                <p:cNvSpPr/>
                <p:nvPr/>
              </p:nvSpPr>
              <p:spPr>
                <a:xfrm>
                  <a:off x="384214" y="107423"/>
                  <a:ext cx="59924" cy="294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1" h="3307" fill="none" extrusionOk="0">
                      <a:moveTo>
                        <a:pt x="1" y="0"/>
                      </a:moveTo>
                      <a:lnTo>
                        <a:pt x="1800" y="0"/>
                      </a:lnTo>
                      <a:lnTo>
                        <a:pt x="1800" y="3306"/>
                      </a:lnTo>
                      <a:lnTo>
                        <a:pt x="1" y="330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331" name="Google Shape;331;p21"/>
              <p:cNvCxnSpPr/>
              <p:nvPr/>
            </p:nvCxnSpPr>
            <p:spPr>
              <a:xfrm rot="10800000">
                <a:off x="406988" y="420999"/>
                <a:ext cx="0" cy="357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32" name="Google Shape;332;p21"/>
            <p:cNvGrpSpPr/>
            <p:nvPr/>
          </p:nvGrpSpPr>
          <p:grpSpPr>
            <a:xfrm rot="10800000">
              <a:off x="7082082" y="4370785"/>
              <a:ext cx="273654" cy="768462"/>
              <a:chOff x="270152" y="9537"/>
              <a:chExt cx="273654" cy="768462"/>
            </a:xfrm>
          </p:grpSpPr>
          <p:grpSp>
            <p:nvGrpSpPr>
              <p:cNvPr id="333" name="Google Shape;333;p21"/>
              <p:cNvGrpSpPr/>
              <p:nvPr/>
            </p:nvGrpSpPr>
            <p:grpSpPr>
              <a:xfrm>
                <a:off x="270152" y="9537"/>
                <a:ext cx="273654" cy="393837"/>
                <a:chOff x="274914" y="8562"/>
                <a:chExt cx="273654" cy="393837"/>
              </a:xfrm>
            </p:grpSpPr>
            <p:sp>
              <p:nvSpPr>
                <p:cNvPr id="334" name="Google Shape;334;p21"/>
                <p:cNvSpPr/>
                <p:nvPr/>
              </p:nvSpPr>
              <p:spPr>
                <a:xfrm>
                  <a:off x="274914" y="8562"/>
                  <a:ext cx="273654" cy="98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4" h="2282" fill="none" extrusionOk="0">
                      <a:moveTo>
                        <a:pt x="1" y="1"/>
                      </a:moveTo>
                      <a:lnTo>
                        <a:pt x="8224" y="1"/>
                      </a:lnTo>
                      <a:lnTo>
                        <a:pt x="8224" y="2281"/>
                      </a:lnTo>
                      <a:lnTo>
                        <a:pt x="1" y="228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21"/>
                <p:cNvSpPr/>
                <p:nvPr/>
              </p:nvSpPr>
              <p:spPr>
                <a:xfrm>
                  <a:off x="384214" y="107423"/>
                  <a:ext cx="59924" cy="294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1" h="3307" fill="none" extrusionOk="0">
                      <a:moveTo>
                        <a:pt x="1" y="0"/>
                      </a:moveTo>
                      <a:lnTo>
                        <a:pt x="1800" y="0"/>
                      </a:lnTo>
                      <a:lnTo>
                        <a:pt x="1800" y="3306"/>
                      </a:lnTo>
                      <a:lnTo>
                        <a:pt x="1" y="330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336" name="Google Shape;336;p21"/>
              <p:cNvCxnSpPr/>
              <p:nvPr/>
            </p:nvCxnSpPr>
            <p:spPr>
              <a:xfrm rot="10800000">
                <a:off x="406988" y="414399"/>
                <a:ext cx="0" cy="3636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37" name="Google Shape;337;p21"/>
            <p:cNvCxnSpPr/>
            <p:nvPr/>
          </p:nvCxnSpPr>
          <p:spPr>
            <a:xfrm>
              <a:off x="1746575" y="4351626"/>
              <a:ext cx="340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8" name="Google Shape;338;p21"/>
            <p:cNvCxnSpPr/>
            <p:nvPr/>
          </p:nvCxnSpPr>
          <p:spPr>
            <a:xfrm>
              <a:off x="4401750" y="3727225"/>
              <a:ext cx="340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9" name="Google Shape;339;p21"/>
            <p:cNvCxnSpPr/>
            <p:nvPr/>
          </p:nvCxnSpPr>
          <p:spPr>
            <a:xfrm>
              <a:off x="7048650" y="4351625"/>
              <a:ext cx="340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1940675" y="2571750"/>
            <a:ext cx="5262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0" name="Google Shape;110;p3"/>
          <p:cNvSpPr txBox="1">
            <a:spLocks noGrp="1"/>
          </p:cNvSpPr>
          <p:nvPr>
            <p:ph type="subTitle" idx="1"/>
          </p:nvPr>
        </p:nvSpPr>
        <p:spPr>
          <a:xfrm>
            <a:off x="1860800" y="3444025"/>
            <a:ext cx="5422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1" name="Google Shape;111;p3"/>
          <p:cNvCxnSpPr/>
          <p:nvPr/>
        </p:nvCxnSpPr>
        <p:spPr>
          <a:xfrm>
            <a:off x="-39950" y="4625657"/>
            <a:ext cx="9206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3"/>
          <p:cNvSpPr/>
          <p:nvPr/>
        </p:nvSpPr>
        <p:spPr>
          <a:xfrm>
            <a:off x="7421447" y="-6"/>
            <a:ext cx="1739640" cy="1144380"/>
          </a:xfrm>
          <a:custGeom>
            <a:avLst/>
            <a:gdLst/>
            <a:ahLst/>
            <a:cxnLst/>
            <a:rect l="l" t="t" r="r" b="b"/>
            <a:pathLst>
              <a:path w="69760" h="46033" fill="none" extrusionOk="0">
                <a:moveTo>
                  <a:pt x="0" y="0"/>
                </a:moveTo>
                <a:lnTo>
                  <a:pt x="0" y="0"/>
                </a:lnTo>
                <a:cubicBezTo>
                  <a:pt x="0" y="10755"/>
                  <a:pt x="8726" y="19480"/>
                  <a:pt x="19480" y="19480"/>
                </a:cubicBezTo>
                <a:lnTo>
                  <a:pt x="50280" y="19480"/>
                </a:lnTo>
                <a:cubicBezTo>
                  <a:pt x="61035" y="19480"/>
                  <a:pt x="69760" y="28205"/>
                  <a:pt x="69760" y="38960"/>
                </a:cubicBezTo>
                <a:lnTo>
                  <a:pt x="69760" y="46032"/>
                </a:lnTo>
              </a:path>
            </a:pathLst>
          </a:custGeom>
          <a:solidFill>
            <a:schemeClr val="accent1"/>
          </a:solidFill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"/>
          <p:cNvSpPr/>
          <p:nvPr/>
        </p:nvSpPr>
        <p:spPr>
          <a:xfrm flipH="1">
            <a:off x="-11418" y="-6"/>
            <a:ext cx="1739640" cy="1144380"/>
          </a:xfrm>
          <a:custGeom>
            <a:avLst/>
            <a:gdLst/>
            <a:ahLst/>
            <a:cxnLst/>
            <a:rect l="l" t="t" r="r" b="b"/>
            <a:pathLst>
              <a:path w="69760" h="46033" fill="none" extrusionOk="0">
                <a:moveTo>
                  <a:pt x="0" y="0"/>
                </a:moveTo>
                <a:lnTo>
                  <a:pt x="0" y="0"/>
                </a:lnTo>
                <a:cubicBezTo>
                  <a:pt x="0" y="10755"/>
                  <a:pt x="8726" y="19480"/>
                  <a:pt x="19480" y="19480"/>
                </a:cubicBezTo>
                <a:lnTo>
                  <a:pt x="50280" y="19480"/>
                </a:lnTo>
                <a:cubicBezTo>
                  <a:pt x="61035" y="19480"/>
                  <a:pt x="69760" y="28205"/>
                  <a:pt x="69760" y="38960"/>
                </a:cubicBezTo>
                <a:lnTo>
                  <a:pt x="69760" y="46032"/>
                </a:lnTo>
              </a:path>
            </a:pathLst>
          </a:custGeom>
          <a:solidFill>
            <a:schemeClr val="accent1"/>
          </a:solidFill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/>
          <p:nvPr/>
        </p:nvSpPr>
        <p:spPr>
          <a:xfrm>
            <a:off x="-37000" y="4743850"/>
            <a:ext cx="9188700" cy="41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BIG_NUMBER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2"/>
          <p:cNvSpPr txBox="1">
            <a:spLocks noGrp="1"/>
          </p:cNvSpPr>
          <p:nvPr>
            <p:ph type="subTitle" idx="1"/>
          </p:nvPr>
        </p:nvSpPr>
        <p:spPr>
          <a:xfrm>
            <a:off x="720550" y="3654085"/>
            <a:ext cx="1781100" cy="8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2" name="Google Shape;342;p22"/>
          <p:cNvSpPr txBox="1">
            <a:spLocks noGrp="1"/>
          </p:cNvSpPr>
          <p:nvPr>
            <p:ph type="subTitle" idx="2"/>
          </p:nvPr>
        </p:nvSpPr>
        <p:spPr>
          <a:xfrm>
            <a:off x="2694492" y="3654085"/>
            <a:ext cx="1781100" cy="8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3" name="Google Shape;343;p22"/>
          <p:cNvSpPr txBox="1">
            <a:spLocks noGrp="1"/>
          </p:cNvSpPr>
          <p:nvPr>
            <p:ph type="subTitle" idx="3"/>
          </p:nvPr>
        </p:nvSpPr>
        <p:spPr>
          <a:xfrm>
            <a:off x="4668435" y="3654085"/>
            <a:ext cx="1781100" cy="8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4" name="Google Shape;344;p22"/>
          <p:cNvSpPr txBox="1">
            <a:spLocks noGrp="1"/>
          </p:cNvSpPr>
          <p:nvPr>
            <p:ph type="subTitle" idx="4"/>
          </p:nvPr>
        </p:nvSpPr>
        <p:spPr>
          <a:xfrm>
            <a:off x="6642377" y="3654085"/>
            <a:ext cx="1781100" cy="8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5" name="Google Shape;345;p22"/>
          <p:cNvSpPr txBox="1">
            <a:spLocks noGrp="1"/>
          </p:cNvSpPr>
          <p:nvPr>
            <p:ph type="title" hasCustomPrompt="1"/>
          </p:nvPr>
        </p:nvSpPr>
        <p:spPr>
          <a:xfrm>
            <a:off x="778750" y="3062080"/>
            <a:ext cx="1664700" cy="4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6" name="Google Shape;346;p22"/>
          <p:cNvSpPr txBox="1">
            <a:spLocks noGrp="1"/>
          </p:cNvSpPr>
          <p:nvPr>
            <p:ph type="title" idx="5" hasCustomPrompt="1"/>
          </p:nvPr>
        </p:nvSpPr>
        <p:spPr>
          <a:xfrm>
            <a:off x="2752675" y="3062080"/>
            <a:ext cx="1664700" cy="4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7" name="Google Shape;347;p22"/>
          <p:cNvSpPr txBox="1">
            <a:spLocks noGrp="1"/>
          </p:cNvSpPr>
          <p:nvPr>
            <p:ph type="title" idx="6" hasCustomPrompt="1"/>
          </p:nvPr>
        </p:nvSpPr>
        <p:spPr>
          <a:xfrm>
            <a:off x="4726600" y="3062080"/>
            <a:ext cx="1664700" cy="4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8" name="Google Shape;348;p22"/>
          <p:cNvSpPr txBox="1">
            <a:spLocks noGrp="1"/>
          </p:cNvSpPr>
          <p:nvPr>
            <p:ph type="title" idx="7" hasCustomPrompt="1"/>
          </p:nvPr>
        </p:nvSpPr>
        <p:spPr>
          <a:xfrm>
            <a:off x="6700525" y="3062080"/>
            <a:ext cx="1664700" cy="4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9" name="Google Shape;349;p22"/>
          <p:cNvSpPr txBox="1">
            <a:spLocks noGrp="1"/>
          </p:cNvSpPr>
          <p:nvPr>
            <p:ph type="title" idx="8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22"/>
          <p:cNvSpPr/>
          <p:nvPr/>
        </p:nvSpPr>
        <p:spPr>
          <a:xfrm rot="5400000" flipH="1">
            <a:off x="-214341" y="4515948"/>
            <a:ext cx="1127845" cy="741937"/>
          </a:xfrm>
          <a:custGeom>
            <a:avLst/>
            <a:gdLst/>
            <a:ahLst/>
            <a:cxnLst/>
            <a:rect l="l" t="t" r="r" b="b"/>
            <a:pathLst>
              <a:path w="69760" h="46033" fill="none" extrusionOk="0">
                <a:moveTo>
                  <a:pt x="0" y="0"/>
                </a:moveTo>
                <a:lnTo>
                  <a:pt x="0" y="0"/>
                </a:lnTo>
                <a:cubicBezTo>
                  <a:pt x="0" y="10755"/>
                  <a:pt x="8726" y="19480"/>
                  <a:pt x="19480" y="19480"/>
                </a:cubicBezTo>
                <a:lnTo>
                  <a:pt x="50280" y="19480"/>
                </a:lnTo>
                <a:cubicBezTo>
                  <a:pt x="61035" y="19480"/>
                  <a:pt x="69760" y="28205"/>
                  <a:pt x="69760" y="38960"/>
                </a:cubicBezTo>
                <a:lnTo>
                  <a:pt x="69760" y="46032"/>
                </a:lnTo>
              </a:path>
            </a:pathLst>
          </a:custGeom>
          <a:solidFill>
            <a:schemeClr val="accent1"/>
          </a:solidFill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" name="Google Shape;351;p22"/>
          <p:cNvGrpSpPr/>
          <p:nvPr/>
        </p:nvGrpSpPr>
        <p:grpSpPr>
          <a:xfrm flipH="1">
            <a:off x="8013871" y="-385687"/>
            <a:ext cx="1135875" cy="1349306"/>
            <a:chOff x="9519" y="-14212"/>
            <a:chExt cx="1135875" cy="1349306"/>
          </a:xfrm>
        </p:grpSpPr>
        <p:sp>
          <p:nvSpPr>
            <p:cNvPr id="352" name="Google Shape;352;p22"/>
            <p:cNvSpPr/>
            <p:nvPr/>
          </p:nvSpPr>
          <p:spPr>
            <a:xfrm rot="-5400000">
              <a:off x="-77854" y="1148813"/>
              <a:ext cx="273654" cy="98908"/>
            </a:xfrm>
            <a:custGeom>
              <a:avLst/>
              <a:gdLst/>
              <a:ahLst/>
              <a:cxnLst/>
              <a:rect l="l" t="t" r="r" b="b"/>
              <a:pathLst>
                <a:path w="8224" h="2282" fill="none" extrusionOk="0">
                  <a:moveTo>
                    <a:pt x="1" y="1"/>
                  </a:moveTo>
                  <a:lnTo>
                    <a:pt x="8224" y="1"/>
                  </a:lnTo>
                  <a:lnTo>
                    <a:pt x="8224" y="2281"/>
                  </a:lnTo>
                  <a:lnTo>
                    <a:pt x="1" y="2281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 rot="-5400000">
              <a:off x="225906" y="1048343"/>
              <a:ext cx="59924" cy="294976"/>
            </a:xfrm>
            <a:custGeom>
              <a:avLst/>
              <a:gdLst/>
              <a:ahLst/>
              <a:cxnLst/>
              <a:rect l="l" t="t" r="r" b="b"/>
              <a:pathLst>
                <a:path w="1801" h="3307" fill="none" extrusionOk="0">
                  <a:moveTo>
                    <a:pt x="1" y="0"/>
                  </a:moveTo>
                  <a:lnTo>
                    <a:pt x="1800" y="0"/>
                  </a:lnTo>
                  <a:lnTo>
                    <a:pt x="1800" y="3306"/>
                  </a:lnTo>
                  <a:lnTo>
                    <a:pt x="1" y="3306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 rot="-5400000">
              <a:off x="566325" y="616868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5" name="Google Shape;355;p22"/>
            <p:cNvCxnSpPr/>
            <p:nvPr/>
          </p:nvCxnSpPr>
          <p:spPr>
            <a:xfrm rot="10800000">
              <a:off x="1145394" y="-14212"/>
              <a:ext cx="0" cy="790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6" name="Google Shape;356;p22"/>
          <p:cNvGrpSpPr/>
          <p:nvPr/>
        </p:nvGrpSpPr>
        <p:grpSpPr>
          <a:xfrm>
            <a:off x="-45100" y="-387474"/>
            <a:ext cx="871339" cy="1210056"/>
            <a:chOff x="-45100" y="-387474"/>
            <a:chExt cx="871339" cy="1210056"/>
          </a:xfrm>
        </p:grpSpPr>
        <p:sp>
          <p:nvSpPr>
            <p:cNvPr id="357" name="Google Shape;357;p22"/>
            <p:cNvSpPr/>
            <p:nvPr/>
          </p:nvSpPr>
          <p:spPr>
            <a:xfrm rot="-5400000">
              <a:off x="247170" y="243607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8" name="Google Shape;358;p22"/>
            <p:cNvCxnSpPr/>
            <p:nvPr/>
          </p:nvCxnSpPr>
          <p:spPr>
            <a:xfrm rot="10800000">
              <a:off x="826239" y="-387474"/>
              <a:ext cx="0" cy="790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9" name="Google Shape;359;p22"/>
            <p:cNvCxnSpPr/>
            <p:nvPr/>
          </p:nvCxnSpPr>
          <p:spPr>
            <a:xfrm rot="10800000">
              <a:off x="-45100" y="822563"/>
              <a:ext cx="232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BIG_NUMBER_1_2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oogle Shape;361;p23"/>
          <p:cNvGrpSpPr/>
          <p:nvPr/>
        </p:nvGrpSpPr>
        <p:grpSpPr>
          <a:xfrm>
            <a:off x="-76201" y="-629341"/>
            <a:ext cx="9270076" cy="5498857"/>
            <a:chOff x="-76201" y="-629341"/>
            <a:chExt cx="9270076" cy="5498857"/>
          </a:xfrm>
        </p:grpSpPr>
        <p:grpSp>
          <p:nvGrpSpPr>
            <p:cNvPr id="362" name="Google Shape;362;p23"/>
            <p:cNvGrpSpPr/>
            <p:nvPr/>
          </p:nvGrpSpPr>
          <p:grpSpPr>
            <a:xfrm>
              <a:off x="-2" y="4595863"/>
              <a:ext cx="9149652" cy="273654"/>
              <a:chOff x="-2" y="4595863"/>
              <a:chExt cx="9149652" cy="273654"/>
            </a:xfrm>
          </p:grpSpPr>
          <p:sp>
            <p:nvSpPr>
              <p:cNvPr id="363" name="Google Shape;363;p23"/>
              <p:cNvSpPr/>
              <p:nvPr/>
            </p:nvSpPr>
            <p:spPr>
              <a:xfrm rot="-5400000" flipH="1">
                <a:off x="-87375" y="4683236"/>
                <a:ext cx="273654" cy="98908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2282" fill="none" extrusionOk="0">
                    <a:moveTo>
                      <a:pt x="1" y="1"/>
                    </a:moveTo>
                    <a:lnTo>
                      <a:pt x="8224" y="1"/>
                    </a:lnTo>
                    <a:lnTo>
                      <a:pt x="8224" y="2281"/>
                    </a:lnTo>
                    <a:lnTo>
                      <a:pt x="1" y="2281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3"/>
              <p:cNvSpPr/>
              <p:nvPr/>
            </p:nvSpPr>
            <p:spPr>
              <a:xfrm rot="-5400000" flipH="1">
                <a:off x="216385" y="4587636"/>
                <a:ext cx="59924" cy="29497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307" fill="none" extrusionOk="0">
                    <a:moveTo>
                      <a:pt x="1" y="0"/>
                    </a:moveTo>
                    <a:lnTo>
                      <a:pt x="1800" y="0"/>
                    </a:lnTo>
                    <a:lnTo>
                      <a:pt x="1800" y="3306"/>
                    </a:lnTo>
                    <a:lnTo>
                      <a:pt x="1" y="3306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65" name="Google Shape;365;p23"/>
              <p:cNvCxnSpPr/>
              <p:nvPr/>
            </p:nvCxnSpPr>
            <p:spPr>
              <a:xfrm>
                <a:off x="393850" y="4739150"/>
                <a:ext cx="8755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66" name="Google Shape;366;p23"/>
            <p:cNvGrpSpPr/>
            <p:nvPr/>
          </p:nvGrpSpPr>
          <p:grpSpPr>
            <a:xfrm rot="10800000">
              <a:off x="8317513" y="-629341"/>
              <a:ext cx="876363" cy="1449834"/>
              <a:chOff x="-52500" y="4322997"/>
              <a:chExt cx="876363" cy="1449834"/>
            </a:xfrm>
          </p:grpSpPr>
          <p:sp>
            <p:nvSpPr>
              <p:cNvPr id="367" name="Google Shape;367;p23"/>
              <p:cNvSpPr/>
              <p:nvPr/>
            </p:nvSpPr>
            <p:spPr>
              <a:xfrm rot="10800000">
                <a:off x="407095" y="4322997"/>
                <a:ext cx="416007" cy="741943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27160" fill="none" extrusionOk="0">
                    <a:moveTo>
                      <a:pt x="1" y="1"/>
                    </a:moveTo>
                    <a:lnTo>
                      <a:pt x="1" y="13475"/>
                    </a:lnTo>
                    <a:cubicBezTo>
                      <a:pt x="1" y="21029"/>
                      <a:pt x="6110" y="27159"/>
                      <a:pt x="13685" y="27159"/>
                    </a:cubicBezTo>
                    <a:lnTo>
                      <a:pt x="16216" y="27159"/>
                    </a:lnTo>
                  </a:path>
                </a:pathLst>
              </a:custGeom>
              <a:noFill/>
              <a:ln w="28575" cap="rnd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68" name="Google Shape;368;p23"/>
              <p:cNvCxnSpPr/>
              <p:nvPr/>
            </p:nvCxnSpPr>
            <p:spPr>
              <a:xfrm rot="10800000">
                <a:off x="823863" y="5062131"/>
                <a:ext cx="0" cy="7107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23"/>
              <p:cNvCxnSpPr/>
              <p:nvPr/>
            </p:nvCxnSpPr>
            <p:spPr>
              <a:xfrm>
                <a:off x="-52500" y="4323000"/>
                <a:ext cx="459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70" name="Google Shape;370;p23"/>
            <p:cNvGrpSpPr/>
            <p:nvPr/>
          </p:nvGrpSpPr>
          <p:grpSpPr>
            <a:xfrm>
              <a:off x="-76201" y="-14062"/>
              <a:ext cx="917028" cy="1214162"/>
              <a:chOff x="-76200" y="-6"/>
              <a:chExt cx="917028" cy="1128718"/>
            </a:xfrm>
          </p:grpSpPr>
          <p:sp>
            <p:nvSpPr>
              <p:cNvPr id="371" name="Google Shape;371;p23"/>
              <p:cNvSpPr/>
              <p:nvPr/>
            </p:nvSpPr>
            <p:spPr>
              <a:xfrm rot="-5400000">
                <a:off x="-94062" y="192948"/>
                <a:ext cx="1127845" cy="741937"/>
              </a:xfrm>
              <a:custGeom>
                <a:avLst/>
                <a:gdLst/>
                <a:ahLst/>
                <a:cxnLst/>
                <a:rect l="l" t="t" r="r" b="b"/>
                <a:pathLst>
                  <a:path w="69760" h="46033" fill="none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10755"/>
                      <a:pt x="8726" y="19480"/>
                      <a:pt x="19480" y="19480"/>
                    </a:cubicBezTo>
                    <a:lnTo>
                      <a:pt x="50280" y="19480"/>
                    </a:lnTo>
                    <a:cubicBezTo>
                      <a:pt x="61035" y="19480"/>
                      <a:pt x="69760" y="28205"/>
                      <a:pt x="69760" y="38960"/>
                    </a:cubicBezTo>
                    <a:lnTo>
                      <a:pt x="69760" y="46032"/>
                    </a:lnTo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72" name="Google Shape;372;p23"/>
              <p:cNvCxnSpPr/>
              <p:nvPr/>
            </p:nvCxnSpPr>
            <p:spPr>
              <a:xfrm rot="10800000">
                <a:off x="-76200" y="1128713"/>
                <a:ext cx="190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73" name="Google Shape;373;p23"/>
          <p:cNvSpPr txBox="1">
            <a:spLocks noGrp="1"/>
          </p:cNvSpPr>
          <p:nvPr>
            <p:ph type="title"/>
          </p:nvPr>
        </p:nvSpPr>
        <p:spPr>
          <a:xfrm>
            <a:off x="866325" y="1893777"/>
            <a:ext cx="2276100" cy="4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4" name="Google Shape;374;p23"/>
          <p:cNvSpPr txBox="1">
            <a:spLocks noGrp="1"/>
          </p:cNvSpPr>
          <p:nvPr>
            <p:ph type="subTitle" idx="1"/>
          </p:nvPr>
        </p:nvSpPr>
        <p:spPr>
          <a:xfrm>
            <a:off x="866325" y="2244577"/>
            <a:ext cx="22761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5" name="Google Shape;375;p23"/>
          <p:cNvSpPr txBox="1">
            <a:spLocks noGrp="1"/>
          </p:cNvSpPr>
          <p:nvPr>
            <p:ph type="title" idx="2"/>
          </p:nvPr>
        </p:nvSpPr>
        <p:spPr>
          <a:xfrm>
            <a:off x="3433950" y="1893777"/>
            <a:ext cx="2276100" cy="4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6" name="Google Shape;376;p23"/>
          <p:cNvSpPr txBox="1">
            <a:spLocks noGrp="1"/>
          </p:cNvSpPr>
          <p:nvPr>
            <p:ph type="subTitle" idx="3"/>
          </p:nvPr>
        </p:nvSpPr>
        <p:spPr>
          <a:xfrm>
            <a:off x="3433950" y="2244577"/>
            <a:ext cx="22761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7" name="Google Shape;377;p23"/>
          <p:cNvSpPr txBox="1">
            <a:spLocks noGrp="1"/>
          </p:cNvSpPr>
          <p:nvPr>
            <p:ph type="title" idx="4"/>
          </p:nvPr>
        </p:nvSpPr>
        <p:spPr>
          <a:xfrm>
            <a:off x="6001575" y="1893777"/>
            <a:ext cx="2276100" cy="4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8" name="Google Shape;378;p23"/>
          <p:cNvSpPr txBox="1">
            <a:spLocks noGrp="1"/>
          </p:cNvSpPr>
          <p:nvPr>
            <p:ph type="subTitle" idx="5"/>
          </p:nvPr>
        </p:nvSpPr>
        <p:spPr>
          <a:xfrm>
            <a:off x="6001575" y="2244577"/>
            <a:ext cx="22761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9" name="Google Shape;379;p23"/>
          <p:cNvSpPr txBox="1">
            <a:spLocks noGrp="1"/>
          </p:cNvSpPr>
          <p:nvPr>
            <p:ph type="title" idx="6"/>
          </p:nvPr>
        </p:nvSpPr>
        <p:spPr>
          <a:xfrm>
            <a:off x="866325" y="3506577"/>
            <a:ext cx="2276100" cy="4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0" name="Google Shape;380;p23"/>
          <p:cNvSpPr txBox="1">
            <a:spLocks noGrp="1"/>
          </p:cNvSpPr>
          <p:nvPr>
            <p:ph type="subTitle" idx="7"/>
          </p:nvPr>
        </p:nvSpPr>
        <p:spPr>
          <a:xfrm>
            <a:off x="866325" y="3857427"/>
            <a:ext cx="22761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81" name="Google Shape;381;p23"/>
          <p:cNvSpPr txBox="1">
            <a:spLocks noGrp="1"/>
          </p:cNvSpPr>
          <p:nvPr>
            <p:ph type="title" idx="8"/>
          </p:nvPr>
        </p:nvSpPr>
        <p:spPr>
          <a:xfrm>
            <a:off x="3433950" y="3506577"/>
            <a:ext cx="2276100" cy="4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2" name="Google Shape;382;p23"/>
          <p:cNvSpPr txBox="1">
            <a:spLocks noGrp="1"/>
          </p:cNvSpPr>
          <p:nvPr>
            <p:ph type="subTitle" idx="9"/>
          </p:nvPr>
        </p:nvSpPr>
        <p:spPr>
          <a:xfrm>
            <a:off x="3433950" y="3857427"/>
            <a:ext cx="22761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83" name="Google Shape;383;p23"/>
          <p:cNvSpPr txBox="1">
            <a:spLocks noGrp="1"/>
          </p:cNvSpPr>
          <p:nvPr>
            <p:ph type="title" idx="13"/>
          </p:nvPr>
        </p:nvSpPr>
        <p:spPr>
          <a:xfrm>
            <a:off x="6001575" y="3506577"/>
            <a:ext cx="2276100" cy="4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4" name="Google Shape;384;p23"/>
          <p:cNvSpPr txBox="1">
            <a:spLocks noGrp="1"/>
          </p:cNvSpPr>
          <p:nvPr>
            <p:ph type="subTitle" idx="14"/>
          </p:nvPr>
        </p:nvSpPr>
        <p:spPr>
          <a:xfrm>
            <a:off x="6001575" y="3857427"/>
            <a:ext cx="22761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85" name="Google Shape;385;p23"/>
          <p:cNvSpPr txBox="1">
            <a:spLocks noGrp="1"/>
          </p:cNvSpPr>
          <p:nvPr>
            <p:ph type="title" idx="15"/>
          </p:nvPr>
        </p:nvSpPr>
        <p:spPr>
          <a:xfrm>
            <a:off x="1655575" y="621350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TITLE_AND_BODY_2_2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4"/>
          <p:cNvSpPr txBox="1">
            <a:spLocks noGrp="1"/>
          </p:cNvSpPr>
          <p:nvPr>
            <p:ph type="title"/>
          </p:nvPr>
        </p:nvSpPr>
        <p:spPr>
          <a:xfrm>
            <a:off x="989600" y="3135104"/>
            <a:ext cx="1838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88" name="Google Shape;388;p24"/>
          <p:cNvSpPr txBox="1">
            <a:spLocks noGrp="1"/>
          </p:cNvSpPr>
          <p:nvPr>
            <p:ph type="subTitle" idx="1"/>
          </p:nvPr>
        </p:nvSpPr>
        <p:spPr>
          <a:xfrm>
            <a:off x="1046125" y="3646975"/>
            <a:ext cx="1725600" cy="7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89" name="Google Shape;389;p24"/>
          <p:cNvSpPr txBox="1">
            <a:spLocks noGrp="1"/>
          </p:cNvSpPr>
          <p:nvPr>
            <p:ph type="title" idx="2"/>
          </p:nvPr>
        </p:nvSpPr>
        <p:spPr>
          <a:xfrm>
            <a:off x="3652650" y="3135104"/>
            <a:ext cx="1838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90" name="Google Shape;390;p24"/>
          <p:cNvSpPr txBox="1">
            <a:spLocks noGrp="1"/>
          </p:cNvSpPr>
          <p:nvPr>
            <p:ph type="subTitle" idx="3"/>
          </p:nvPr>
        </p:nvSpPr>
        <p:spPr>
          <a:xfrm>
            <a:off x="3713425" y="3646975"/>
            <a:ext cx="1725600" cy="7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1" name="Google Shape;391;p24"/>
          <p:cNvSpPr txBox="1">
            <a:spLocks noGrp="1"/>
          </p:cNvSpPr>
          <p:nvPr>
            <p:ph type="title" idx="4"/>
          </p:nvPr>
        </p:nvSpPr>
        <p:spPr>
          <a:xfrm>
            <a:off x="6315700" y="3135104"/>
            <a:ext cx="1838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92" name="Google Shape;392;p24"/>
          <p:cNvSpPr txBox="1">
            <a:spLocks noGrp="1"/>
          </p:cNvSpPr>
          <p:nvPr>
            <p:ph type="subTitle" idx="5"/>
          </p:nvPr>
        </p:nvSpPr>
        <p:spPr>
          <a:xfrm>
            <a:off x="6372275" y="3646975"/>
            <a:ext cx="1725600" cy="7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3" name="Google Shape;393;p24"/>
          <p:cNvSpPr txBox="1">
            <a:spLocks noGrp="1"/>
          </p:cNvSpPr>
          <p:nvPr>
            <p:ph type="title" idx="6"/>
          </p:nvPr>
        </p:nvSpPr>
        <p:spPr>
          <a:xfrm>
            <a:off x="1655575" y="621350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94" name="Google Shape;394;p24"/>
          <p:cNvCxnSpPr/>
          <p:nvPr/>
        </p:nvCxnSpPr>
        <p:spPr>
          <a:xfrm>
            <a:off x="400050" y="-9525"/>
            <a:ext cx="0" cy="51720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5" name="Google Shape;395;p24"/>
          <p:cNvGrpSpPr/>
          <p:nvPr/>
        </p:nvGrpSpPr>
        <p:grpSpPr>
          <a:xfrm>
            <a:off x="8323503" y="-66600"/>
            <a:ext cx="1212437" cy="887103"/>
            <a:chOff x="8323503" y="-66600"/>
            <a:chExt cx="1212437" cy="887103"/>
          </a:xfrm>
        </p:grpSpPr>
        <p:grpSp>
          <p:nvGrpSpPr>
            <p:cNvPr id="396" name="Google Shape;396;p24"/>
            <p:cNvGrpSpPr/>
            <p:nvPr/>
          </p:nvGrpSpPr>
          <p:grpSpPr>
            <a:xfrm rot="5400000">
              <a:off x="8558703" y="-156734"/>
              <a:ext cx="742037" cy="1212437"/>
              <a:chOff x="403357" y="-16594"/>
              <a:chExt cx="742037" cy="1212437"/>
            </a:xfrm>
          </p:grpSpPr>
          <p:sp>
            <p:nvSpPr>
              <p:cNvPr id="397" name="Google Shape;397;p24"/>
              <p:cNvSpPr/>
              <p:nvPr/>
            </p:nvSpPr>
            <p:spPr>
              <a:xfrm rot="-5400000">
                <a:off x="566325" y="616868"/>
                <a:ext cx="416007" cy="741943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27160" fill="none" extrusionOk="0">
                    <a:moveTo>
                      <a:pt x="1" y="1"/>
                    </a:moveTo>
                    <a:lnTo>
                      <a:pt x="1" y="13475"/>
                    </a:lnTo>
                    <a:cubicBezTo>
                      <a:pt x="1" y="21029"/>
                      <a:pt x="6110" y="27159"/>
                      <a:pt x="13685" y="27159"/>
                    </a:cubicBezTo>
                    <a:lnTo>
                      <a:pt x="16216" y="27159"/>
                    </a:lnTo>
                  </a:path>
                </a:pathLst>
              </a:custGeom>
              <a:noFill/>
              <a:ln w="28575" cap="rnd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8" name="Google Shape;398;p24"/>
              <p:cNvCxnSpPr/>
              <p:nvPr/>
            </p:nvCxnSpPr>
            <p:spPr>
              <a:xfrm rot="10800000">
                <a:off x="1145394" y="-16594"/>
                <a:ext cx="0" cy="7905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99" name="Google Shape;399;p24"/>
            <p:cNvCxnSpPr/>
            <p:nvPr/>
          </p:nvCxnSpPr>
          <p:spPr>
            <a:xfrm rot="10800000">
              <a:off x="8323644" y="-66600"/>
              <a:ext cx="0" cy="2190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BIG_NUMBER_1_1_1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5"/>
          <p:cNvSpPr txBox="1">
            <a:spLocks noGrp="1"/>
          </p:cNvSpPr>
          <p:nvPr>
            <p:ph type="subTitle" idx="1"/>
          </p:nvPr>
        </p:nvSpPr>
        <p:spPr>
          <a:xfrm>
            <a:off x="1289949" y="2599952"/>
            <a:ext cx="188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2" name="Google Shape;402;p25"/>
          <p:cNvSpPr txBox="1">
            <a:spLocks noGrp="1"/>
          </p:cNvSpPr>
          <p:nvPr>
            <p:ph type="subTitle" idx="2"/>
          </p:nvPr>
        </p:nvSpPr>
        <p:spPr>
          <a:xfrm>
            <a:off x="1289949" y="3854937"/>
            <a:ext cx="188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3" name="Google Shape;403;p25"/>
          <p:cNvSpPr txBox="1">
            <a:spLocks noGrp="1"/>
          </p:cNvSpPr>
          <p:nvPr>
            <p:ph type="subTitle" idx="3"/>
          </p:nvPr>
        </p:nvSpPr>
        <p:spPr>
          <a:xfrm>
            <a:off x="5965575" y="2599952"/>
            <a:ext cx="188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4" name="Google Shape;404;p25"/>
          <p:cNvSpPr txBox="1">
            <a:spLocks noGrp="1"/>
          </p:cNvSpPr>
          <p:nvPr>
            <p:ph type="subTitle" idx="4"/>
          </p:nvPr>
        </p:nvSpPr>
        <p:spPr>
          <a:xfrm>
            <a:off x="5965575" y="3854937"/>
            <a:ext cx="188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5" name="Google Shape;405;p25"/>
          <p:cNvSpPr txBox="1">
            <a:spLocks noGrp="1"/>
          </p:cNvSpPr>
          <p:nvPr>
            <p:ph type="title"/>
          </p:nvPr>
        </p:nvSpPr>
        <p:spPr>
          <a:xfrm>
            <a:off x="1289953" y="3423220"/>
            <a:ext cx="1888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6" name="Google Shape;406;p25"/>
          <p:cNvSpPr txBox="1">
            <a:spLocks noGrp="1"/>
          </p:cNvSpPr>
          <p:nvPr>
            <p:ph type="title" idx="5"/>
          </p:nvPr>
        </p:nvSpPr>
        <p:spPr>
          <a:xfrm>
            <a:off x="1289949" y="2168225"/>
            <a:ext cx="1888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7" name="Google Shape;407;p25"/>
          <p:cNvSpPr txBox="1">
            <a:spLocks noGrp="1"/>
          </p:cNvSpPr>
          <p:nvPr>
            <p:ph type="title" idx="6"/>
          </p:nvPr>
        </p:nvSpPr>
        <p:spPr>
          <a:xfrm>
            <a:off x="5965576" y="2168225"/>
            <a:ext cx="1888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8" name="Google Shape;408;p25"/>
          <p:cNvSpPr txBox="1">
            <a:spLocks noGrp="1"/>
          </p:cNvSpPr>
          <p:nvPr>
            <p:ph type="title" idx="7"/>
          </p:nvPr>
        </p:nvSpPr>
        <p:spPr>
          <a:xfrm>
            <a:off x="5965576" y="3423220"/>
            <a:ext cx="1888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9" name="Google Shape;409;p25"/>
          <p:cNvSpPr txBox="1">
            <a:spLocks noGrp="1"/>
          </p:cNvSpPr>
          <p:nvPr>
            <p:ph type="title" idx="8"/>
          </p:nvPr>
        </p:nvSpPr>
        <p:spPr>
          <a:xfrm>
            <a:off x="1655575" y="611825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10" name="Google Shape;410;p25"/>
          <p:cNvGrpSpPr/>
          <p:nvPr/>
        </p:nvGrpSpPr>
        <p:grpSpPr>
          <a:xfrm>
            <a:off x="-334837" y="-1038066"/>
            <a:ext cx="9948100" cy="6810897"/>
            <a:chOff x="-334837" y="-1038066"/>
            <a:chExt cx="9948100" cy="6810897"/>
          </a:xfrm>
        </p:grpSpPr>
        <p:sp>
          <p:nvSpPr>
            <p:cNvPr id="411" name="Google Shape;411;p25"/>
            <p:cNvSpPr/>
            <p:nvPr/>
          </p:nvSpPr>
          <p:spPr>
            <a:xfrm flipH="1">
              <a:off x="8323488" y="4420623"/>
              <a:ext cx="1127845" cy="741937"/>
            </a:xfrm>
            <a:custGeom>
              <a:avLst/>
              <a:gdLst/>
              <a:ahLst/>
              <a:cxnLst/>
              <a:rect l="l" t="t" r="r" b="b"/>
              <a:pathLst>
                <a:path w="69760" h="46033" fill="none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0755"/>
                    <a:pt x="8726" y="19480"/>
                    <a:pt x="19480" y="19480"/>
                  </a:cubicBezTo>
                  <a:lnTo>
                    <a:pt x="50280" y="19480"/>
                  </a:lnTo>
                  <a:cubicBezTo>
                    <a:pt x="61035" y="19480"/>
                    <a:pt x="69760" y="28205"/>
                    <a:pt x="69760" y="38960"/>
                  </a:cubicBezTo>
                  <a:lnTo>
                    <a:pt x="69760" y="46032"/>
                  </a:lnTo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25"/>
            <p:cNvGrpSpPr/>
            <p:nvPr/>
          </p:nvGrpSpPr>
          <p:grpSpPr>
            <a:xfrm>
              <a:off x="-334837" y="-123600"/>
              <a:ext cx="741943" cy="946697"/>
              <a:chOff x="-334837" y="-123600"/>
              <a:chExt cx="741943" cy="946697"/>
            </a:xfrm>
          </p:grpSpPr>
          <p:sp>
            <p:nvSpPr>
              <p:cNvPr id="413" name="Google Shape;413;p25"/>
              <p:cNvSpPr/>
              <p:nvPr/>
            </p:nvSpPr>
            <p:spPr>
              <a:xfrm rot="-5400000">
                <a:off x="-171869" y="244122"/>
                <a:ext cx="416007" cy="741943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27160" fill="none" extrusionOk="0">
                    <a:moveTo>
                      <a:pt x="1" y="1"/>
                    </a:moveTo>
                    <a:lnTo>
                      <a:pt x="1" y="13475"/>
                    </a:lnTo>
                    <a:cubicBezTo>
                      <a:pt x="1" y="21029"/>
                      <a:pt x="6110" y="27159"/>
                      <a:pt x="13685" y="27159"/>
                    </a:cubicBezTo>
                    <a:lnTo>
                      <a:pt x="16216" y="27159"/>
                    </a:lnTo>
                  </a:path>
                </a:pathLst>
              </a:custGeom>
              <a:noFill/>
              <a:ln w="28575" cap="rnd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14" name="Google Shape;414;p25"/>
              <p:cNvCxnSpPr/>
              <p:nvPr/>
            </p:nvCxnSpPr>
            <p:spPr>
              <a:xfrm rot="10800000">
                <a:off x="407105" y="-123600"/>
                <a:ext cx="0" cy="5307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15" name="Google Shape;415;p25"/>
            <p:cNvGrpSpPr/>
            <p:nvPr/>
          </p:nvGrpSpPr>
          <p:grpSpPr>
            <a:xfrm>
              <a:off x="-52500" y="4322997"/>
              <a:ext cx="876363" cy="1449834"/>
              <a:chOff x="-52500" y="4322997"/>
              <a:chExt cx="876363" cy="1449834"/>
            </a:xfrm>
          </p:grpSpPr>
          <p:sp>
            <p:nvSpPr>
              <p:cNvPr id="416" name="Google Shape;416;p25"/>
              <p:cNvSpPr/>
              <p:nvPr/>
            </p:nvSpPr>
            <p:spPr>
              <a:xfrm rot="10800000">
                <a:off x="407095" y="4322997"/>
                <a:ext cx="416007" cy="741943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27160" fill="none" extrusionOk="0">
                    <a:moveTo>
                      <a:pt x="1" y="1"/>
                    </a:moveTo>
                    <a:lnTo>
                      <a:pt x="1" y="13475"/>
                    </a:lnTo>
                    <a:cubicBezTo>
                      <a:pt x="1" y="21029"/>
                      <a:pt x="6110" y="27159"/>
                      <a:pt x="13685" y="27159"/>
                    </a:cubicBezTo>
                    <a:lnTo>
                      <a:pt x="16216" y="27159"/>
                    </a:lnTo>
                  </a:path>
                </a:pathLst>
              </a:custGeom>
              <a:noFill/>
              <a:ln w="28575" cap="rnd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17" name="Google Shape;417;p25"/>
              <p:cNvCxnSpPr/>
              <p:nvPr/>
            </p:nvCxnSpPr>
            <p:spPr>
              <a:xfrm rot="10800000">
                <a:off x="823863" y="5062131"/>
                <a:ext cx="0" cy="7107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8" name="Google Shape;418;p25"/>
              <p:cNvCxnSpPr/>
              <p:nvPr/>
            </p:nvCxnSpPr>
            <p:spPr>
              <a:xfrm>
                <a:off x="-52500" y="4323000"/>
                <a:ext cx="459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19" name="Google Shape;419;p25"/>
            <p:cNvGrpSpPr/>
            <p:nvPr/>
          </p:nvGrpSpPr>
          <p:grpSpPr>
            <a:xfrm rot="10800000">
              <a:off x="8736900" y="-1038066"/>
              <a:ext cx="876363" cy="1449834"/>
              <a:chOff x="-52500" y="4322997"/>
              <a:chExt cx="876363" cy="1449834"/>
            </a:xfrm>
          </p:grpSpPr>
          <p:sp>
            <p:nvSpPr>
              <p:cNvPr id="420" name="Google Shape;420;p25"/>
              <p:cNvSpPr/>
              <p:nvPr/>
            </p:nvSpPr>
            <p:spPr>
              <a:xfrm rot="10800000">
                <a:off x="407095" y="4322997"/>
                <a:ext cx="416007" cy="741943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27160" fill="none" extrusionOk="0">
                    <a:moveTo>
                      <a:pt x="1" y="1"/>
                    </a:moveTo>
                    <a:lnTo>
                      <a:pt x="1" y="13475"/>
                    </a:lnTo>
                    <a:cubicBezTo>
                      <a:pt x="1" y="21029"/>
                      <a:pt x="6110" y="27159"/>
                      <a:pt x="13685" y="27159"/>
                    </a:cubicBezTo>
                    <a:lnTo>
                      <a:pt x="16216" y="27159"/>
                    </a:lnTo>
                  </a:path>
                </a:pathLst>
              </a:custGeom>
              <a:noFill/>
              <a:ln w="28575" cap="rnd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21" name="Google Shape;421;p25"/>
              <p:cNvCxnSpPr/>
              <p:nvPr/>
            </p:nvCxnSpPr>
            <p:spPr>
              <a:xfrm rot="10800000">
                <a:off x="823863" y="5062131"/>
                <a:ext cx="0" cy="7107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" name="Google Shape;422;p25"/>
              <p:cNvCxnSpPr/>
              <p:nvPr/>
            </p:nvCxnSpPr>
            <p:spPr>
              <a:xfrm>
                <a:off x="-52500" y="4323000"/>
                <a:ext cx="459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ITLE_AND_BODY_2_2_1_1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6"/>
          <p:cNvSpPr txBox="1">
            <a:spLocks noGrp="1"/>
          </p:cNvSpPr>
          <p:nvPr>
            <p:ph type="title"/>
          </p:nvPr>
        </p:nvSpPr>
        <p:spPr>
          <a:xfrm>
            <a:off x="944500" y="3590603"/>
            <a:ext cx="30126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25" name="Google Shape;425;p26"/>
          <p:cNvSpPr txBox="1">
            <a:spLocks noGrp="1"/>
          </p:cNvSpPr>
          <p:nvPr>
            <p:ph type="subTitle" idx="1"/>
          </p:nvPr>
        </p:nvSpPr>
        <p:spPr>
          <a:xfrm>
            <a:off x="944500" y="2190206"/>
            <a:ext cx="3012600" cy="1324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6" name="Google Shape;426;p26"/>
          <p:cNvSpPr txBox="1">
            <a:spLocks noGrp="1"/>
          </p:cNvSpPr>
          <p:nvPr>
            <p:ph type="title" idx="2"/>
          </p:nvPr>
        </p:nvSpPr>
        <p:spPr>
          <a:xfrm>
            <a:off x="5186681" y="3589664"/>
            <a:ext cx="30126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27" name="Google Shape;427;p26"/>
          <p:cNvSpPr txBox="1">
            <a:spLocks noGrp="1"/>
          </p:cNvSpPr>
          <p:nvPr>
            <p:ph type="subTitle" idx="3"/>
          </p:nvPr>
        </p:nvSpPr>
        <p:spPr>
          <a:xfrm>
            <a:off x="5186676" y="2189266"/>
            <a:ext cx="3012600" cy="1324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8" name="Google Shape;428;p26"/>
          <p:cNvSpPr txBox="1">
            <a:spLocks noGrp="1"/>
          </p:cNvSpPr>
          <p:nvPr>
            <p:ph type="title" idx="4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29" name="Google Shape;429;p26"/>
          <p:cNvGrpSpPr/>
          <p:nvPr/>
        </p:nvGrpSpPr>
        <p:grpSpPr>
          <a:xfrm>
            <a:off x="8323511" y="-330175"/>
            <a:ext cx="1596364" cy="743726"/>
            <a:chOff x="8323511" y="-330175"/>
            <a:chExt cx="1596364" cy="743726"/>
          </a:xfrm>
        </p:grpSpPr>
        <p:sp>
          <p:nvSpPr>
            <p:cNvPr id="430" name="Google Shape;430;p26"/>
            <p:cNvSpPr/>
            <p:nvPr/>
          </p:nvSpPr>
          <p:spPr>
            <a:xfrm>
              <a:off x="8323511" y="-330175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31" name="Google Shape;431;p26"/>
            <p:cNvCxnSpPr/>
            <p:nvPr/>
          </p:nvCxnSpPr>
          <p:spPr>
            <a:xfrm>
              <a:off x="8705175" y="413552"/>
              <a:ext cx="1214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432" name="Google Shape;432;p26"/>
          <p:cNvCxnSpPr/>
          <p:nvPr/>
        </p:nvCxnSpPr>
        <p:spPr>
          <a:xfrm>
            <a:off x="-46412" y="4619195"/>
            <a:ext cx="9206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3">
  <p:cSld name="TITLE_ONLY_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7"/>
          <p:cNvSpPr txBox="1">
            <a:spLocks noGrp="1"/>
          </p:cNvSpPr>
          <p:nvPr>
            <p:ph type="title"/>
          </p:nvPr>
        </p:nvSpPr>
        <p:spPr>
          <a:xfrm>
            <a:off x="841500" y="614900"/>
            <a:ext cx="3308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27"/>
          <p:cNvSpPr txBox="1">
            <a:spLocks noGrp="1"/>
          </p:cNvSpPr>
          <p:nvPr>
            <p:ph type="subTitle" idx="1"/>
          </p:nvPr>
        </p:nvSpPr>
        <p:spPr>
          <a:xfrm>
            <a:off x="4913475" y="3723963"/>
            <a:ext cx="34827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36" name="Google Shape;436;p27"/>
          <p:cNvSpPr txBox="1">
            <a:spLocks noGrp="1"/>
          </p:cNvSpPr>
          <p:nvPr>
            <p:ph type="title" idx="2"/>
          </p:nvPr>
        </p:nvSpPr>
        <p:spPr>
          <a:xfrm>
            <a:off x="4913477" y="3292250"/>
            <a:ext cx="3482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7" name="Google Shape;437;p27"/>
          <p:cNvSpPr txBox="1">
            <a:spLocks noGrp="1"/>
          </p:cNvSpPr>
          <p:nvPr>
            <p:ph type="subTitle" idx="3"/>
          </p:nvPr>
        </p:nvSpPr>
        <p:spPr>
          <a:xfrm>
            <a:off x="4913475" y="2718366"/>
            <a:ext cx="34827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38" name="Google Shape;438;p27"/>
          <p:cNvSpPr txBox="1">
            <a:spLocks noGrp="1"/>
          </p:cNvSpPr>
          <p:nvPr>
            <p:ph type="title" idx="4"/>
          </p:nvPr>
        </p:nvSpPr>
        <p:spPr>
          <a:xfrm>
            <a:off x="4913477" y="2286663"/>
            <a:ext cx="3482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9" name="Google Shape;439;p27"/>
          <p:cNvSpPr/>
          <p:nvPr/>
        </p:nvSpPr>
        <p:spPr>
          <a:xfrm flipH="1">
            <a:off x="8323488" y="4420623"/>
            <a:ext cx="1127845" cy="741937"/>
          </a:xfrm>
          <a:custGeom>
            <a:avLst/>
            <a:gdLst/>
            <a:ahLst/>
            <a:cxnLst/>
            <a:rect l="l" t="t" r="r" b="b"/>
            <a:pathLst>
              <a:path w="69760" h="46033" fill="none" extrusionOk="0">
                <a:moveTo>
                  <a:pt x="0" y="0"/>
                </a:moveTo>
                <a:lnTo>
                  <a:pt x="0" y="0"/>
                </a:lnTo>
                <a:cubicBezTo>
                  <a:pt x="0" y="10755"/>
                  <a:pt x="8726" y="19480"/>
                  <a:pt x="19480" y="19480"/>
                </a:cubicBezTo>
                <a:lnTo>
                  <a:pt x="50280" y="19480"/>
                </a:lnTo>
                <a:cubicBezTo>
                  <a:pt x="61035" y="19480"/>
                  <a:pt x="69760" y="28205"/>
                  <a:pt x="69760" y="38960"/>
                </a:cubicBezTo>
                <a:lnTo>
                  <a:pt x="69760" y="46032"/>
                </a:lnTo>
              </a:path>
            </a:pathLst>
          </a:custGeom>
          <a:solidFill>
            <a:schemeClr val="accent1"/>
          </a:solidFill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0" name="Google Shape;440;p27"/>
          <p:cNvGrpSpPr/>
          <p:nvPr/>
        </p:nvGrpSpPr>
        <p:grpSpPr>
          <a:xfrm>
            <a:off x="-334836" y="-534925"/>
            <a:ext cx="741943" cy="946697"/>
            <a:chOff x="-334837" y="-123600"/>
            <a:chExt cx="741943" cy="946697"/>
          </a:xfrm>
        </p:grpSpPr>
        <p:sp>
          <p:nvSpPr>
            <p:cNvPr id="441" name="Google Shape;441;p27"/>
            <p:cNvSpPr/>
            <p:nvPr/>
          </p:nvSpPr>
          <p:spPr>
            <a:xfrm rot="-5400000">
              <a:off x="-171869" y="244122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2" name="Google Shape;442;p27"/>
            <p:cNvCxnSpPr/>
            <p:nvPr/>
          </p:nvCxnSpPr>
          <p:spPr>
            <a:xfrm rot="10800000">
              <a:off x="407105" y="-123600"/>
              <a:ext cx="0" cy="530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43" name="Google Shape;443;p27"/>
          <p:cNvGrpSpPr/>
          <p:nvPr/>
        </p:nvGrpSpPr>
        <p:grpSpPr>
          <a:xfrm>
            <a:off x="6195400" y="-251362"/>
            <a:ext cx="2942128" cy="1586007"/>
            <a:chOff x="6195400" y="-251362"/>
            <a:chExt cx="2942128" cy="1586007"/>
          </a:xfrm>
        </p:grpSpPr>
        <p:grpSp>
          <p:nvGrpSpPr>
            <p:cNvPr id="444" name="Google Shape;444;p27"/>
            <p:cNvGrpSpPr/>
            <p:nvPr/>
          </p:nvGrpSpPr>
          <p:grpSpPr>
            <a:xfrm rot="10800000">
              <a:off x="6195400" y="-251362"/>
              <a:ext cx="876363" cy="1449834"/>
              <a:chOff x="-52500" y="4322997"/>
              <a:chExt cx="876363" cy="1449834"/>
            </a:xfrm>
          </p:grpSpPr>
          <p:sp>
            <p:nvSpPr>
              <p:cNvPr id="445" name="Google Shape;445;p27"/>
              <p:cNvSpPr/>
              <p:nvPr/>
            </p:nvSpPr>
            <p:spPr>
              <a:xfrm rot="10800000">
                <a:off x="407095" y="4322997"/>
                <a:ext cx="416007" cy="741943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27160" fill="none" extrusionOk="0">
                    <a:moveTo>
                      <a:pt x="1" y="1"/>
                    </a:moveTo>
                    <a:lnTo>
                      <a:pt x="1" y="13475"/>
                    </a:lnTo>
                    <a:cubicBezTo>
                      <a:pt x="1" y="21029"/>
                      <a:pt x="6110" y="27159"/>
                      <a:pt x="13685" y="27159"/>
                    </a:cubicBezTo>
                    <a:lnTo>
                      <a:pt x="16216" y="27159"/>
                    </a:lnTo>
                  </a:path>
                </a:pathLst>
              </a:custGeom>
              <a:noFill/>
              <a:ln w="28575" cap="rnd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46" name="Google Shape;446;p27"/>
              <p:cNvCxnSpPr/>
              <p:nvPr/>
            </p:nvCxnSpPr>
            <p:spPr>
              <a:xfrm rot="10800000">
                <a:off x="823863" y="5062131"/>
                <a:ext cx="0" cy="7107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7" name="Google Shape;447;p27"/>
              <p:cNvCxnSpPr/>
              <p:nvPr/>
            </p:nvCxnSpPr>
            <p:spPr>
              <a:xfrm>
                <a:off x="-52500" y="4323000"/>
                <a:ext cx="459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8" name="Google Shape;448;p27"/>
            <p:cNvGrpSpPr/>
            <p:nvPr/>
          </p:nvGrpSpPr>
          <p:grpSpPr>
            <a:xfrm rot="5400000">
              <a:off x="7946450" y="143566"/>
              <a:ext cx="273654" cy="2108503"/>
              <a:chOff x="690250" y="13225"/>
              <a:chExt cx="273654" cy="2108503"/>
            </a:xfrm>
          </p:grpSpPr>
          <p:sp>
            <p:nvSpPr>
              <p:cNvPr id="449" name="Google Shape;449;p27"/>
              <p:cNvSpPr/>
              <p:nvPr/>
            </p:nvSpPr>
            <p:spPr>
              <a:xfrm>
                <a:off x="797131" y="112123"/>
                <a:ext cx="59924" cy="29497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307" fill="none" extrusionOk="0">
                    <a:moveTo>
                      <a:pt x="1" y="0"/>
                    </a:moveTo>
                    <a:lnTo>
                      <a:pt x="1800" y="0"/>
                    </a:lnTo>
                    <a:lnTo>
                      <a:pt x="1800" y="3306"/>
                    </a:lnTo>
                    <a:lnTo>
                      <a:pt x="1" y="3306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7"/>
              <p:cNvSpPr/>
              <p:nvPr/>
            </p:nvSpPr>
            <p:spPr>
              <a:xfrm>
                <a:off x="690250" y="13225"/>
                <a:ext cx="273654" cy="98908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2282" fill="none" extrusionOk="0">
                    <a:moveTo>
                      <a:pt x="1" y="1"/>
                    </a:moveTo>
                    <a:lnTo>
                      <a:pt x="8224" y="1"/>
                    </a:lnTo>
                    <a:lnTo>
                      <a:pt x="8224" y="2281"/>
                    </a:lnTo>
                    <a:lnTo>
                      <a:pt x="1" y="2281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51" name="Google Shape;451;p27"/>
              <p:cNvCxnSpPr/>
              <p:nvPr/>
            </p:nvCxnSpPr>
            <p:spPr>
              <a:xfrm rot="-5400000">
                <a:off x="-30191" y="1264478"/>
                <a:ext cx="1714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52" name="Google Shape;452;p27"/>
          <p:cNvGrpSpPr/>
          <p:nvPr/>
        </p:nvGrpSpPr>
        <p:grpSpPr>
          <a:xfrm rot="5400000">
            <a:off x="8425877" y="-432550"/>
            <a:ext cx="741943" cy="946697"/>
            <a:chOff x="-334837" y="-123600"/>
            <a:chExt cx="741943" cy="946697"/>
          </a:xfrm>
        </p:grpSpPr>
        <p:sp>
          <p:nvSpPr>
            <p:cNvPr id="453" name="Google Shape;453;p27"/>
            <p:cNvSpPr/>
            <p:nvPr/>
          </p:nvSpPr>
          <p:spPr>
            <a:xfrm rot="-5400000">
              <a:off x="-171869" y="244122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4" name="Google Shape;454;p27"/>
            <p:cNvCxnSpPr/>
            <p:nvPr/>
          </p:nvCxnSpPr>
          <p:spPr>
            <a:xfrm rot="10800000">
              <a:off x="407105" y="-123600"/>
              <a:ext cx="0" cy="530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ONE_COLUMN_TEXT_2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8"/>
          <p:cNvSpPr txBox="1">
            <a:spLocks noGrp="1"/>
          </p:cNvSpPr>
          <p:nvPr>
            <p:ph type="title"/>
          </p:nvPr>
        </p:nvSpPr>
        <p:spPr>
          <a:xfrm>
            <a:off x="1655575" y="613862"/>
            <a:ext cx="5832900" cy="9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28"/>
          <p:cNvSpPr txBox="1">
            <a:spLocks noGrp="1"/>
          </p:cNvSpPr>
          <p:nvPr>
            <p:ph type="subTitle" idx="1"/>
          </p:nvPr>
        </p:nvSpPr>
        <p:spPr>
          <a:xfrm>
            <a:off x="2830675" y="1695225"/>
            <a:ext cx="3482700" cy="11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8" name="Google Shape;458;p28"/>
          <p:cNvSpPr txBox="1"/>
          <p:nvPr/>
        </p:nvSpPr>
        <p:spPr>
          <a:xfrm>
            <a:off x="2544025" y="3833449"/>
            <a:ext cx="4056000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lang="en" sz="1000" b="1">
                <a:solidFill>
                  <a:schemeClr val="accent2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2"/>
                </a:solidFill>
                <a:latin typeface="Karla"/>
                <a:ea typeface="Karla"/>
                <a:cs typeface="Karla"/>
                <a:sym typeface="Karla"/>
              </a:rPr>
              <a:t>, including icons by </a:t>
            </a:r>
            <a:r>
              <a:rPr lang="en" sz="1000" b="1">
                <a:solidFill>
                  <a:schemeClr val="accent2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2"/>
                </a:solidFill>
                <a:latin typeface="Karla"/>
                <a:ea typeface="Karla"/>
                <a:cs typeface="Karla"/>
                <a:sym typeface="Karla"/>
              </a:rPr>
              <a:t>, infographics &amp; images by </a:t>
            </a:r>
            <a:r>
              <a:rPr lang="en" sz="1000" b="1">
                <a:solidFill>
                  <a:schemeClr val="accent2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2"/>
                </a:solidFill>
                <a:latin typeface="Karla"/>
                <a:ea typeface="Karla"/>
                <a:cs typeface="Karla"/>
                <a:sym typeface="Karla"/>
              </a:rPr>
              <a:t> and illustrations by </a:t>
            </a:r>
            <a:r>
              <a:rPr lang="en" sz="1000" b="1">
                <a:solidFill>
                  <a:schemeClr val="accent2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000" b="1">
              <a:solidFill>
                <a:schemeClr val="accen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459" name="Google Shape;459;p28"/>
          <p:cNvGrpSpPr/>
          <p:nvPr/>
        </p:nvGrpSpPr>
        <p:grpSpPr>
          <a:xfrm>
            <a:off x="8600077" y="12"/>
            <a:ext cx="273654" cy="2906463"/>
            <a:chOff x="270152" y="9537"/>
            <a:chExt cx="273654" cy="2906463"/>
          </a:xfrm>
        </p:grpSpPr>
        <p:grpSp>
          <p:nvGrpSpPr>
            <p:cNvPr id="460" name="Google Shape;460;p28"/>
            <p:cNvGrpSpPr/>
            <p:nvPr/>
          </p:nvGrpSpPr>
          <p:grpSpPr>
            <a:xfrm>
              <a:off x="270152" y="9537"/>
              <a:ext cx="273654" cy="393837"/>
              <a:chOff x="274914" y="8562"/>
              <a:chExt cx="273654" cy="393837"/>
            </a:xfrm>
          </p:grpSpPr>
          <p:sp>
            <p:nvSpPr>
              <p:cNvPr id="461" name="Google Shape;461;p28"/>
              <p:cNvSpPr/>
              <p:nvPr/>
            </p:nvSpPr>
            <p:spPr>
              <a:xfrm>
                <a:off x="274914" y="8562"/>
                <a:ext cx="273654" cy="98908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2282" fill="none" extrusionOk="0">
                    <a:moveTo>
                      <a:pt x="1" y="1"/>
                    </a:moveTo>
                    <a:lnTo>
                      <a:pt x="8224" y="1"/>
                    </a:lnTo>
                    <a:lnTo>
                      <a:pt x="8224" y="2281"/>
                    </a:lnTo>
                    <a:lnTo>
                      <a:pt x="1" y="2281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8"/>
              <p:cNvSpPr/>
              <p:nvPr/>
            </p:nvSpPr>
            <p:spPr>
              <a:xfrm>
                <a:off x="384214" y="107423"/>
                <a:ext cx="59924" cy="29497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307" fill="none" extrusionOk="0">
                    <a:moveTo>
                      <a:pt x="1" y="0"/>
                    </a:moveTo>
                    <a:lnTo>
                      <a:pt x="1800" y="0"/>
                    </a:lnTo>
                    <a:lnTo>
                      <a:pt x="1800" y="3306"/>
                    </a:lnTo>
                    <a:lnTo>
                      <a:pt x="1" y="3306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63" name="Google Shape;463;p28"/>
            <p:cNvCxnSpPr/>
            <p:nvPr/>
          </p:nvCxnSpPr>
          <p:spPr>
            <a:xfrm rot="10800000">
              <a:off x="407100" y="414300"/>
              <a:ext cx="0" cy="2501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4" name="Google Shape;464;p28"/>
          <p:cNvGrpSpPr/>
          <p:nvPr/>
        </p:nvGrpSpPr>
        <p:grpSpPr>
          <a:xfrm rot="10800000" flipH="1">
            <a:off x="8319973" y="2873159"/>
            <a:ext cx="416930" cy="1452634"/>
            <a:chOff x="408008" y="4320197"/>
            <a:chExt cx="416930" cy="1452634"/>
          </a:xfrm>
        </p:grpSpPr>
        <p:sp>
          <p:nvSpPr>
            <p:cNvPr id="465" name="Google Shape;465;p28"/>
            <p:cNvSpPr/>
            <p:nvPr/>
          </p:nvSpPr>
          <p:spPr>
            <a:xfrm rot="10800000">
              <a:off x="408008" y="4320197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6" name="Google Shape;466;p28"/>
            <p:cNvCxnSpPr/>
            <p:nvPr/>
          </p:nvCxnSpPr>
          <p:spPr>
            <a:xfrm rot="10800000">
              <a:off x="824938" y="5062131"/>
              <a:ext cx="0" cy="710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7" name="Google Shape;467;p28"/>
          <p:cNvGrpSpPr/>
          <p:nvPr/>
        </p:nvGrpSpPr>
        <p:grpSpPr>
          <a:xfrm flipH="1">
            <a:off x="7957972" y="4325809"/>
            <a:ext cx="416007" cy="1449834"/>
            <a:chOff x="407095" y="4322997"/>
            <a:chExt cx="416007" cy="1449834"/>
          </a:xfrm>
        </p:grpSpPr>
        <p:sp>
          <p:nvSpPr>
            <p:cNvPr id="468" name="Google Shape;468;p28"/>
            <p:cNvSpPr/>
            <p:nvPr/>
          </p:nvSpPr>
          <p:spPr>
            <a:xfrm rot="10800000">
              <a:off x="407095" y="4322997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9" name="Google Shape;469;p28"/>
            <p:cNvCxnSpPr/>
            <p:nvPr/>
          </p:nvCxnSpPr>
          <p:spPr>
            <a:xfrm rot="10800000">
              <a:off x="823088" y="5062131"/>
              <a:ext cx="0" cy="710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0" name="Google Shape;470;p28"/>
          <p:cNvSpPr/>
          <p:nvPr/>
        </p:nvSpPr>
        <p:spPr>
          <a:xfrm rot="5400000">
            <a:off x="-2399275" y="2350075"/>
            <a:ext cx="5182200" cy="43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1" name="Google Shape;471;p28"/>
          <p:cNvGrpSpPr/>
          <p:nvPr/>
        </p:nvGrpSpPr>
        <p:grpSpPr>
          <a:xfrm>
            <a:off x="505625" y="-89200"/>
            <a:ext cx="7388785" cy="5524475"/>
            <a:chOff x="505625" y="-394000"/>
            <a:chExt cx="7388785" cy="5524475"/>
          </a:xfrm>
        </p:grpSpPr>
        <p:grpSp>
          <p:nvGrpSpPr>
            <p:cNvPr id="472" name="Google Shape;472;p28"/>
            <p:cNvGrpSpPr/>
            <p:nvPr/>
          </p:nvGrpSpPr>
          <p:grpSpPr>
            <a:xfrm>
              <a:off x="505625" y="411266"/>
              <a:ext cx="1951583" cy="4719209"/>
              <a:chOff x="505625" y="411266"/>
              <a:chExt cx="1951583" cy="4719209"/>
            </a:xfrm>
          </p:grpSpPr>
          <p:grpSp>
            <p:nvGrpSpPr>
              <p:cNvPr id="473" name="Google Shape;473;p28"/>
              <p:cNvGrpSpPr/>
              <p:nvPr/>
            </p:nvGrpSpPr>
            <p:grpSpPr>
              <a:xfrm>
                <a:off x="1273422" y="1135678"/>
                <a:ext cx="1183786" cy="1574424"/>
                <a:chOff x="1655300" y="1940050"/>
                <a:chExt cx="1183786" cy="1574424"/>
              </a:xfrm>
            </p:grpSpPr>
            <p:sp>
              <p:nvSpPr>
                <p:cNvPr id="474" name="Google Shape;474;p28"/>
                <p:cNvSpPr/>
                <p:nvPr/>
              </p:nvSpPr>
              <p:spPr>
                <a:xfrm>
                  <a:off x="1655300" y="2765876"/>
                  <a:ext cx="416007" cy="748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28"/>
                <p:cNvSpPr/>
                <p:nvPr/>
              </p:nvSpPr>
              <p:spPr>
                <a:xfrm flipH="1">
                  <a:off x="2007073" y="2765876"/>
                  <a:ext cx="416007" cy="748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476;p28"/>
                <p:cNvSpPr/>
                <p:nvPr/>
              </p:nvSpPr>
              <p:spPr>
                <a:xfrm rot="10800000" flipH="1">
                  <a:off x="2423080" y="2386808"/>
                  <a:ext cx="416007" cy="752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77" name="Google Shape;477;p28"/>
                <p:cNvCxnSpPr/>
                <p:nvPr/>
              </p:nvCxnSpPr>
              <p:spPr>
                <a:xfrm rot="10800000">
                  <a:off x="1655300" y="1940050"/>
                  <a:ext cx="0" cy="8622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478" name="Google Shape;478;p28"/>
              <p:cNvCxnSpPr/>
              <p:nvPr/>
            </p:nvCxnSpPr>
            <p:spPr>
              <a:xfrm>
                <a:off x="505625" y="1085575"/>
                <a:ext cx="0" cy="4044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479" name="Google Shape;479;p28"/>
              <p:cNvGrpSpPr/>
              <p:nvPr/>
            </p:nvGrpSpPr>
            <p:grpSpPr>
              <a:xfrm rot="10800000" flipH="1">
                <a:off x="505634" y="411266"/>
                <a:ext cx="767780" cy="1574424"/>
                <a:chOff x="1655300" y="1940050"/>
                <a:chExt cx="767780" cy="1574424"/>
              </a:xfrm>
            </p:grpSpPr>
            <p:sp>
              <p:nvSpPr>
                <p:cNvPr id="480" name="Google Shape;480;p28"/>
                <p:cNvSpPr/>
                <p:nvPr/>
              </p:nvSpPr>
              <p:spPr>
                <a:xfrm>
                  <a:off x="1655300" y="2765876"/>
                  <a:ext cx="416007" cy="748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28"/>
                <p:cNvSpPr/>
                <p:nvPr/>
              </p:nvSpPr>
              <p:spPr>
                <a:xfrm flipH="1">
                  <a:off x="2007073" y="2765876"/>
                  <a:ext cx="416007" cy="748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82" name="Google Shape;482;p28"/>
                <p:cNvCxnSpPr/>
                <p:nvPr/>
              </p:nvCxnSpPr>
              <p:spPr>
                <a:xfrm rot="10800000">
                  <a:off x="1655300" y="1940050"/>
                  <a:ext cx="0" cy="8622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83" name="Google Shape;483;p28"/>
            <p:cNvGrpSpPr/>
            <p:nvPr/>
          </p:nvGrpSpPr>
          <p:grpSpPr>
            <a:xfrm>
              <a:off x="2463225" y="-394000"/>
              <a:ext cx="5431185" cy="3510266"/>
              <a:chOff x="2463225" y="-394000"/>
              <a:chExt cx="5431185" cy="3510266"/>
            </a:xfrm>
          </p:grpSpPr>
          <p:cxnSp>
            <p:nvCxnSpPr>
              <p:cNvPr id="484" name="Google Shape;484;p28"/>
              <p:cNvCxnSpPr/>
              <p:nvPr/>
            </p:nvCxnSpPr>
            <p:spPr>
              <a:xfrm>
                <a:off x="2463225" y="1583000"/>
                <a:ext cx="4195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485" name="Google Shape;485;p28"/>
              <p:cNvGrpSpPr/>
              <p:nvPr/>
            </p:nvGrpSpPr>
            <p:grpSpPr>
              <a:xfrm>
                <a:off x="7075035" y="-394000"/>
                <a:ext cx="819375" cy="3510266"/>
                <a:chOff x="7486512" y="-1857850"/>
                <a:chExt cx="819375" cy="3510266"/>
              </a:xfrm>
            </p:grpSpPr>
            <p:sp>
              <p:nvSpPr>
                <p:cNvPr id="486" name="Google Shape;486;p28"/>
                <p:cNvSpPr/>
                <p:nvPr/>
              </p:nvSpPr>
              <p:spPr>
                <a:xfrm>
                  <a:off x="7488474" y="910473"/>
                  <a:ext cx="416007" cy="74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28"/>
                <p:cNvSpPr/>
                <p:nvPr/>
              </p:nvSpPr>
              <p:spPr>
                <a:xfrm flipH="1">
                  <a:off x="7889874" y="910473"/>
                  <a:ext cx="416007" cy="74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88" name="Google Shape;488;p28"/>
                <p:cNvCxnSpPr/>
                <p:nvPr/>
              </p:nvCxnSpPr>
              <p:spPr>
                <a:xfrm rot="10800000">
                  <a:off x="7486512" y="495050"/>
                  <a:ext cx="0" cy="44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9" name="Google Shape;489;p28"/>
                <p:cNvCxnSpPr/>
                <p:nvPr/>
              </p:nvCxnSpPr>
              <p:spPr>
                <a:xfrm rot="10800000">
                  <a:off x="8305887" y="-1857850"/>
                  <a:ext cx="0" cy="27948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490" name="Google Shape;490;p28"/>
              <p:cNvSpPr/>
              <p:nvPr/>
            </p:nvSpPr>
            <p:spPr>
              <a:xfrm rot="10800000">
                <a:off x="6659022" y="1583147"/>
                <a:ext cx="416007" cy="741943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27160" fill="none" extrusionOk="0">
                    <a:moveTo>
                      <a:pt x="1" y="1"/>
                    </a:moveTo>
                    <a:lnTo>
                      <a:pt x="1" y="13475"/>
                    </a:lnTo>
                    <a:cubicBezTo>
                      <a:pt x="1" y="21029"/>
                      <a:pt x="6110" y="27159"/>
                      <a:pt x="13685" y="27159"/>
                    </a:cubicBezTo>
                    <a:lnTo>
                      <a:pt x="16216" y="27159"/>
                    </a:lnTo>
                  </a:path>
                </a:pathLst>
              </a:custGeom>
              <a:noFill/>
              <a:ln w="28575" cap="rnd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ONE_COLUMN_TEXT_2_1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">
    <p:bg>
      <p:bgPr>
        <a:solidFill>
          <a:schemeClr val="lt2"/>
        </a:solidFill>
        <a:effectLst/>
      </p:bgPr>
    </p:bg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>
            <a:spLocks noGrp="1"/>
          </p:cNvSpPr>
          <p:nvPr>
            <p:ph type="body" idx="1"/>
          </p:nvPr>
        </p:nvSpPr>
        <p:spPr>
          <a:xfrm>
            <a:off x="708250" y="1291149"/>
            <a:ext cx="7728000" cy="29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7" name="Google Shape;117;p4"/>
          <p:cNvSpPr txBox="1">
            <a:spLocks noGrp="1"/>
          </p:cNvSpPr>
          <p:nvPr>
            <p:ph type="title"/>
          </p:nvPr>
        </p:nvSpPr>
        <p:spPr>
          <a:xfrm>
            <a:off x="712700" y="618275"/>
            <a:ext cx="7718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8" name="Google Shape;118;p4"/>
          <p:cNvGrpSpPr/>
          <p:nvPr/>
        </p:nvGrpSpPr>
        <p:grpSpPr>
          <a:xfrm flipH="1">
            <a:off x="-7590769" y="-338875"/>
            <a:ext cx="8739369" cy="742000"/>
            <a:chOff x="410231" y="402400"/>
            <a:chExt cx="8739369" cy="742000"/>
          </a:xfrm>
        </p:grpSpPr>
        <p:cxnSp>
          <p:nvCxnSpPr>
            <p:cNvPr id="119" name="Google Shape;119;p4"/>
            <p:cNvCxnSpPr/>
            <p:nvPr/>
          </p:nvCxnSpPr>
          <p:spPr>
            <a:xfrm>
              <a:off x="804800" y="1144400"/>
              <a:ext cx="8344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0" name="Google Shape;120;p4"/>
            <p:cNvSpPr/>
            <p:nvPr/>
          </p:nvSpPr>
          <p:spPr>
            <a:xfrm>
              <a:off x="410231" y="402400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1" name="Google Shape;121;p4"/>
          <p:cNvCxnSpPr/>
          <p:nvPr/>
        </p:nvCxnSpPr>
        <p:spPr>
          <a:xfrm>
            <a:off x="-39950" y="4873752"/>
            <a:ext cx="9206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4"/>
          <p:cNvCxnSpPr/>
          <p:nvPr/>
        </p:nvCxnSpPr>
        <p:spPr>
          <a:xfrm>
            <a:off x="-39950" y="4625657"/>
            <a:ext cx="9206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4"/>
          <p:cNvSpPr/>
          <p:nvPr/>
        </p:nvSpPr>
        <p:spPr>
          <a:xfrm>
            <a:off x="-37000" y="4743850"/>
            <a:ext cx="9188700" cy="41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body" idx="1"/>
          </p:nvPr>
        </p:nvSpPr>
        <p:spPr>
          <a:xfrm>
            <a:off x="711950" y="1868125"/>
            <a:ext cx="3860100" cy="25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body" idx="2"/>
          </p:nvPr>
        </p:nvSpPr>
        <p:spPr>
          <a:xfrm>
            <a:off x="4701525" y="1788700"/>
            <a:ext cx="3204300" cy="28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27" name="Google Shape;127;p5"/>
          <p:cNvSpPr txBox="1">
            <a:spLocks noGrp="1"/>
          </p:cNvSpPr>
          <p:nvPr>
            <p:ph type="title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8" name="Google Shape;128;p5"/>
          <p:cNvGrpSpPr/>
          <p:nvPr/>
        </p:nvGrpSpPr>
        <p:grpSpPr>
          <a:xfrm rot="10800000">
            <a:off x="8284183" y="0"/>
            <a:ext cx="273654" cy="5158175"/>
            <a:chOff x="270152" y="9537"/>
            <a:chExt cx="273654" cy="5158175"/>
          </a:xfrm>
        </p:grpSpPr>
        <p:grpSp>
          <p:nvGrpSpPr>
            <p:cNvPr id="129" name="Google Shape;129;p5"/>
            <p:cNvGrpSpPr/>
            <p:nvPr/>
          </p:nvGrpSpPr>
          <p:grpSpPr>
            <a:xfrm>
              <a:off x="270152" y="9537"/>
              <a:ext cx="273654" cy="393837"/>
              <a:chOff x="274914" y="8562"/>
              <a:chExt cx="273654" cy="393837"/>
            </a:xfrm>
          </p:grpSpPr>
          <p:sp>
            <p:nvSpPr>
              <p:cNvPr id="130" name="Google Shape;130;p5"/>
              <p:cNvSpPr/>
              <p:nvPr/>
            </p:nvSpPr>
            <p:spPr>
              <a:xfrm>
                <a:off x="274914" y="8562"/>
                <a:ext cx="273654" cy="98908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2282" fill="none" extrusionOk="0">
                    <a:moveTo>
                      <a:pt x="1" y="1"/>
                    </a:moveTo>
                    <a:lnTo>
                      <a:pt x="8224" y="1"/>
                    </a:lnTo>
                    <a:lnTo>
                      <a:pt x="8224" y="2281"/>
                    </a:lnTo>
                    <a:lnTo>
                      <a:pt x="1" y="2281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384214" y="107423"/>
                <a:ext cx="59924" cy="29497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307" fill="none" extrusionOk="0">
                    <a:moveTo>
                      <a:pt x="1" y="0"/>
                    </a:moveTo>
                    <a:lnTo>
                      <a:pt x="1800" y="0"/>
                    </a:lnTo>
                    <a:lnTo>
                      <a:pt x="1800" y="3306"/>
                    </a:lnTo>
                    <a:lnTo>
                      <a:pt x="1" y="3306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2" name="Google Shape;132;p5"/>
            <p:cNvCxnSpPr/>
            <p:nvPr/>
          </p:nvCxnSpPr>
          <p:spPr>
            <a:xfrm rot="10800000">
              <a:off x="407094" y="414212"/>
              <a:ext cx="0" cy="475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3" name="Google Shape;133;p5"/>
          <p:cNvGrpSpPr/>
          <p:nvPr/>
        </p:nvGrpSpPr>
        <p:grpSpPr>
          <a:xfrm>
            <a:off x="538260" y="-66750"/>
            <a:ext cx="338976" cy="1328735"/>
            <a:chOff x="628195" y="-66750"/>
            <a:chExt cx="338976" cy="1328735"/>
          </a:xfrm>
        </p:grpSpPr>
        <p:grpSp>
          <p:nvGrpSpPr>
            <p:cNvPr id="134" name="Google Shape;134;p5"/>
            <p:cNvGrpSpPr/>
            <p:nvPr/>
          </p:nvGrpSpPr>
          <p:grpSpPr>
            <a:xfrm>
              <a:off x="628195" y="768506"/>
              <a:ext cx="338976" cy="493479"/>
              <a:chOff x="1168550" y="1865650"/>
              <a:chExt cx="566850" cy="825354"/>
            </a:xfrm>
          </p:grpSpPr>
          <p:sp>
            <p:nvSpPr>
              <p:cNvPr id="135" name="Google Shape;135;p5"/>
              <p:cNvSpPr/>
              <p:nvPr/>
            </p:nvSpPr>
            <p:spPr>
              <a:xfrm>
                <a:off x="1168550" y="2165899"/>
                <a:ext cx="494807" cy="525105"/>
              </a:xfrm>
              <a:custGeom>
                <a:avLst/>
                <a:gdLst/>
                <a:ahLst/>
                <a:cxnLst/>
                <a:rect l="l" t="t" r="r" b="b"/>
                <a:pathLst>
                  <a:path w="14062" h="13602" extrusionOk="0">
                    <a:moveTo>
                      <a:pt x="12934" y="0"/>
                    </a:moveTo>
                    <a:cubicBezTo>
                      <a:pt x="10702" y="0"/>
                      <a:pt x="7811" y="1769"/>
                      <a:pt x="5012" y="1769"/>
                    </a:cubicBezTo>
                    <a:cubicBezTo>
                      <a:pt x="4452" y="1769"/>
                      <a:pt x="3895" y="1699"/>
                      <a:pt x="3348" y="1528"/>
                    </a:cubicBezTo>
                    <a:cubicBezTo>
                      <a:pt x="2950" y="1400"/>
                      <a:pt x="2563" y="1344"/>
                      <a:pt x="2188" y="1344"/>
                    </a:cubicBezTo>
                    <a:cubicBezTo>
                      <a:pt x="1400" y="1344"/>
                      <a:pt x="667" y="1592"/>
                      <a:pt x="1" y="1947"/>
                    </a:cubicBezTo>
                    <a:lnTo>
                      <a:pt x="1" y="11342"/>
                    </a:lnTo>
                    <a:cubicBezTo>
                      <a:pt x="1" y="12597"/>
                      <a:pt x="1005" y="13601"/>
                      <a:pt x="2260" y="13601"/>
                    </a:cubicBezTo>
                    <a:lnTo>
                      <a:pt x="11802" y="13601"/>
                    </a:lnTo>
                    <a:cubicBezTo>
                      <a:pt x="13057" y="13601"/>
                      <a:pt x="14061" y="12597"/>
                      <a:pt x="14061" y="11342"/>
                    </a:cubicBezTo>
                    <a:lnTo>
                      <a:pt x="14061" y="189"/>
                    </a:lnTo>
                    <a:cubicBezTo>
                      <a:pt x="13709" y="57"/>
                      <a:pt x="13332" y="0"/>
                      <a:pt x="12934" y="0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1429625" y="1865650"/>
                <a:ext cx="125050" cy="84072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6320" fill="none" extrusionOk="0">
                    <a:moveTo>
                      <a:pt x="5001" y="3160"/>
                    </a:moveTo>
                    <a:cubicBezTo>
                      <a:pt x="5001" y="4896"/>
                      <a:pt x="3892" y="6319"/>
                      <a:pt x="2511" y="6319"/>
                    </a:cubicBezTo>
                    <a:cubicBezTo>
                      <a:pt x="1130" y="6319"/>
                      <a:pt x="0" y="4896"/>
                      <a:pt x="0" y="3160"/>
                    </a:cubicBezTo>
                    <a:cubicBezTo>
                      <a:pt x="0" y="1423"/>
                      <a:pt x="1130" y="0"/>
                      <a:pt x="2511" y="0"/>
                    </a:cubicBezTo>
                    <a:cubicBezTo>
                      <a:pt x="3892" y="0"/>
                      <a:pt x="5001" y="1423"/>
                      <a:pt x="5001" y="3160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1248900" y="1949725"/>
                <a:ext cx="486500" cy="662250"/>
              </a:xfrm>
              <a:custGeom>
                <a:avLst/>
                <a:gdLst/>
                <a:ahLst/>
                <a:cxnLst/>
                <a:rect l="l" t="t" r="r" b="b"/>
                <a:pathLst>
                  <a:path w="19460" h="26490" extrusionOk="0">
                    <a:moveTo>
                      <a:pt x="0" y="0"/>
                    </a:moveTo>
                    <a:lnTo>
                      <a:pt x="0" y="24983"/>
                    </a:lnTo>
                    <a:cubicBezTo>
                      <a:pt x="0" y="25820"/>
                      <a:pt x="670" y="26490"/>
                      <a:pt x="1507" y="26490"/>
                    </a:cubicBezTo>
                    <a:lnTo>
                      <a:pt x="17953" y="26490"/>
                    </a:lnTo>
                    <a:cubicBezTo>
                      <a:pt x="18790" y="26490"/>
                      <a:pt x="19459" y="25820"/>
                      <a:pt x="19459" y="24983"/>
                    </a:cubicBezTo>
                    <a:lnTo>
                      <a:pt x="19459" y="0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" name="Google Shape;138;p5"/>
              <p:cNvGrpSpPr/>
              <p:nvPr/>
            </p:nvGrpSpPr>
            <p:grpSpPr>
              <a:xfrm>
                <a:off x="1405624" y="2301079"/>
                <a:ext cx="208705" cy="208705"/>
                <a:chOff x="1430400" y="2325825"/>
                <a:chExt cx="159050" cy="159050"/>
              </a:xfrm>
            </p:grpSpPr>
            <p:sp>
              <p:nvSpPr>
                <p:cNvPr id="139" name="Google Shape;139;p5"/>
                <p:cNvSpPr/>
                <p:nvPr/>
              </p:nvSpPr>
              <p:spPr>
                <a:xfrm>
                  <a:off x="1486900" y="2325825"/>
                  <a:ext cx="46575" cy="15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" h="6362" extrusionOk="0">
                      <a:moveTo>
                        <a:pt x="1" y="0"/>
                      </a:moveTo>
                      <a:lnTo>
                        <a:pt x="1" y="6361"/>
                      </a:lnTo>
                      <a:lnTo>
                        <a:pt x="1863" y="6361"/>
                      </a:lnTo>
                      <a:lnTo>
                        <a:pt x="186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5"/>
                <p:cNvSpPr/>
                <p:nvPr/>
              </p:nvSpPr>
              <p:spPr>
                <a:xfrm>
                  <a:off x="1430400" y="2382325"/>
                  <a:ext cx="159050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2" h="1863" extrusionOk="0">
                      <a:moveTo>
                        <a:pt x="1" y="0"/>
                      </a:moveTo>
                      <a:lnTo>
                        <a:pt x="1" y="1862"/>
                      </a:lnTo>
                      <a:lnTo>
                        <a:pt x="6362" y="1862"/>
                      </a:lnTo>
                      <a:lnTo>
                        <a:pt x="636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141" name="Google Shape;141;p5"/>
            <p:cNvCxnSpPr/>
            <p:nvPr/>
          </p:nvCxnSpPr>
          <p:spPr>
            <a:xfrm rot="10800000">
              <a:off x="821713" y="-66750"/>
              <a:ext cx="0" cy="827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4" name="Google Shape;144;p6"/>
          <p:cNvGrpSpPr/>
          <p:nvPr/>
        </p:nvGrpSpPr>
        <p:grpSpPr>
          <a:xfrm>
            <a:off x="9519" y="-385687"/>
            <a:ext cx="1135875" cy="1349306"/>
            <a:chOff x="9519" y="-14212"/>
            <a:chExt cx="1135875" cy="1349306"/>
          </a:xfrm>
        </p:grpSpPr>
        <p:sp>
          <p:nvSpPr>
            <p:cNvPr id="145" name="Google Shape;145;p6"/>
            <p:cNvSpPr/>
            <p:nvPr/>
          </p:nvSpPr>
          <p:spPr>
            <a:xfrm rot="-5400000">
              <a:off x="-77854" y="1148813"/>
              <a:ext cx="273654" cy="98908"/>
            </a:xfrm>
            <a:custGeom>
              <a:avLst/>
              <a:gdLst/>
              <a:ahLst/>
              <a:cxnLst/>
              <a:rect l="l" t="t" r="r" b="b"/>
              <a:pathLst>
                <a:path w="8224" h="2282" fill="none" extrusionOk="0">
                  <a:moveTo>
                    <a:pt x="1" y="1"/>
                  </a:moveTo>
                  <a:lnTo>
                    <a:pt x="8224" y="1"/>
                  </a:lnTo>
                  <a:lnTo>
                    <a:pt x="8224" y="2281"/>
                  </a:lnTo>
                  <a:lnTo>
                    <a:pt x="1" y="2281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 rot="-5400000">
              <a:off x="225906" y="1048343"/>
              <a:ext cx="59924" cy="294976"/>
            </a:xfrm>
            <a:custGeom>
              <a:avLst/>
              <a:gdLst/>
              <a:ahLst/>
              <a:cxnLst/>
              <a:rect l="l" t="t" r="r" b="b"/>
              <a:pathLst>
                <a:path w="1801" h="3307" fill="none" extrusionOk="0">
                  <a:moveTo>
                    <a:pt x="1" y="0"/>
                  </a:moveTo>
                  <a:lnTo>
                    <a:pt x="1800" y="0"/>
                  </a:lnTo>
                  <a:lnTo>
                    <a:pt x="1800" y="3306"/>
                  </a:lnTo>
                  <a:lnTo>
                    <a:pt x="1" y="3306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 rot="-5400000">
              <a:off x="566325" y="616868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8" name="Google Shape;148;p6"/>
            <p:cNvCxnSpPr/>
            <p:nvPr/>
          </p:nvCxnSpPr>
          <p:spPr>
            <a:xfrm rot="10800000">
              <a:off x="1145394" y="-14212"/>
              <a:ext cx="0" cy="790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9" name="Google Shape;149;p6"/>
          <p:cNvGrpSpPr/>
          <p:nvPr/>
        </p:nvGrpSpPr>
        <p:grpSpPr>
          <a:xfrm>
            <a:off x="8323500" y="-334844"/>
            <a:ext cx="851600" cy="741944"/>
            <a:chOff x="8323500" y="-334844"/>
            <a:chExt cx="851600" cy="741944"/>
          </a:xfrm>
        </p:grpSpPr>
        <p:cxnSp>
          <p:nvCxnSpPr>
            <p:cNvPr id="150" name="Google Shape;150;p6"/>
            <p:cNvCxnSpPr/>
            <p:nvPr/>
          </p:nvCxnSpPr>
          <p:spPr>
            <a:xfrm>
              <a:off x="8739500" y="407100"/>
              <a:ext cx="4356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1" name="Google Shape;151;p6"/>
            <p:cNvSpPr/>
            <p:nvPr/>
          </p:nvSpPr>
          <p:spPr>
            <a:xfrm>
              <a:off x="8323500" y="-334844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" name="Google Shape;152;p6"/>
          <p:cNvSpPr/>
          <p:nvPr/>
        </p:nvSpPr>
        <p:spPr>
          <a:xfrm rot="-5400000">
            <a:off x="8214613" y="4247148"/>
            <a:ext cx="1127845" cy="741937"/>
          </a:xfrm>
          <a:custGeom>
            <a:avLst/>
            <a:gdLst/>
            <a:ahLst/>
            <a:cxnLst/>
            <a:rect l="l" t="t" r="r" b="b"/>
            <a:pathLst>
              <a:path w="69760" h="46033" fill="none" extrusionOk="0">
                <a:moveTo>
                  <a:pt x="0" y="0"/>
                </a:moveTo>
                <a:lnTo>
                  <a:pt x="0" y="0"/>
                </a:lnTo>
                <a:cubicBezTo>
                  <a:pt x="0" y="10755"/>
                  <a:pt x="8726" y="19480"/>
                  <a:pt x="19480" y="19480"/>
                </a:cubicBezTo>
                <a:lnTo>
                  <a:pt x="50280" y="19480"/>
                </a:lnTo>
                <a:cubicBezTo>
                  <a:pt x="61035" y="19480"/>
                  <a:pt x="69760" y="28205"/>
                  <a:pt x="69760" y="38960"/>
                </a:cubicBezTo>
                <a:lnTo>
                  <a:pt x="69760" y="46032"/>
                </a:lnTo>
              </a:path>
            </a:pathLst>
          </a:custGeom>
          <a:solidFill>
            <a:schemeClr val="accent1"/>
          </a:solidFill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7"/>
          <p:cNvGrpSpPr/>
          <p:nvPr/>
        </p:nvGrpSpPr>
        <p:grpSpPr>
          <a:xfrm>
            <a:off x="270152" y="9537"/>
            <a:ext cx="273654" cy="4751063"/>
            <a:chOff x="270152" y="9537"/>
            <a:chExt cx="273654" cy="4751063"/>
          </a:xfrm>
        </p:grpSpPr>
        <p:grpSp>
          <p:nvGrpSpPr>
            <p:cNvPr id="155" name="Google Shape;155;p7"/>
            <p:cNvGrpSpPr/>
            <p:nvPr/>
          </p:nvGrpSpPr>
          <p:grpSpPr>
            <a:xfrm>
              <a:off x="270152" y="9537"/>
              <a:ext cx="273654" cy="393837"/>
              <a:chOff x="274914" y="8562"/>
              <a:chExt cx="273654" cy="393837"/>
            </a:xfrm>
          </p:grpSpPr>
          <p:sp>
            <p:nvSpPr>
              <p:cNvPr id="156" name="Google Shape;156;p7"/>
              <p:cNvSpPr/>
              <p:nvPr/>
            </p:nvSpPr>
            <p:spPr>
              <a:xfrm>
                <a:off x="274914" y="8562"/>
                <a:ext cx="273654" cy="98908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2282" fill="none" extrusionOk="0">
                    <a:moveTo>
                      <a:pt x="1" y="1"/>
                    </a:moveTo>
                    <a:lnTo>
                      <a:pt x="8224" y="1"/>
                    </a:lnTo>
                    <a:lnTo>
                      <a:pt x="8224" y="2281"/>
                    </a:lnTo>
                    <a:lnTo>
                      <a:pt x="1" y="2281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7"/>
              <p:cNvSpPr/>
              <p:nvPr/>
            </p:nvSpPr>
            <p:spPr>
              <a:xfrm>
                <a:off x="384214" y="107423"/>
                <a:ext cx="59924" cy="29497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307" fill="none" extrusionOk="0">
                    <a:moveTo>
                      <a:pt x="1" y="0"/>
                    </a:moveTo>
                    <a:lnTo>
                      <a:pt x="1800" y="0"/>
                    </a:lnTo>
                    <a:lnTo>
                      <a:pt x="1800" y="3306"/>
                    </a:lnTo>
                    <a:lnTo>
                      <a:pt x="1" y="3306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" name="Google Shape;158;p7"/>
            <p:cNvCxnSpPr/>
            <p:nvPr/>
          </p:nvCxnSpPr>
          <p:spPr>
            <a:xfrm rot="10800000">
              <a:off x="407100" y="414200"/>
              <a:ext cx="0" cy="43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9" name="Google Shape;159;p7"/>
          <p:cNvSpPr txBox="1">
            <a:spLocks noGrp="1"/>
          </p:cNvSpPr>
          <p:nvPr>
            <p:ph type="body" idx="1"/>
          </p:nvPr>
        </p:nvSpPr>
        <p:spPr>
          <a:xfrm>
            <a:off x="924451" y="1568175"/>
            <a:ext cx="3142200" cy="16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60" name="Google Shape;160;p7"/>
          <p:cNvSpPr txBox="1">
            <a:spLocks noGrp="1"/>
          </p:cNvSpPr>
          <p:nvPr>
            <p:ph type="title"/>
          </p:nvPr>
        </p:nvSpPr>
        <p:spPr>
          <a:xfrm>
            <a:off x="841500" y="614900"/>
            <a:ext cx="3308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-11850" y="4736400"/>
            <a:ext cx="9167700" cy="41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"/>
          <p:cNvSpPr txBox="1">
            <a:spLocks noGrp="1"/>
          </p:cNvSpPr>
          <p:nvPr>
            <p:ph type="title"/>
          </p:nvPr>
        </p:nvSpPr>
        <p:spPr>
          <a:xfrm>
            <a:off x="838200" y="1198250"/>
            <a:ext cx="3241200" cy="27471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64" name="Google Shape;164;p8"/>
          <p:cNvGrpSpPr/>
          <p:nvPr/>
        </p:nvGrpSpPr>
        <p:grpSpPr>
          <a:xfrm>
            <a:off x="-318125" y="820503"/>
            <a:ext cx="9462060" cy="4329256"/>
            <a:chOff x="-318125" y="820503"/>
            <a:chExt cx="9462060" cy="4329256"/>
          </a:xfrm>
        </p:grpSpPr>
        <p:cxnSp>
          <p:nvCxnSpPr>
            <p:cNvPr id="165" name="Google Shape;165;p8"/>
            <p:cNvCxnSpPr/>
            <p:nvPr/>
          </p:nvCxnSpPr>
          <p:spPr>
            <a:xfrm>
              <a:off x="826250" y="1215072"/>
              <a:ext cx="0" cy="316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6" name="Google Shape;166;p8"/>
            <p:cNvSpPr/>
            <p:nvPr/>
          </p:nvSpPr>
          <p:spPr>
            <a:xfrm rot="-5400000" flipH="1">
              <a:off x="247218" y="657535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7" name="Google Shape;167;p8"/>
            <p:cNvCxnSpPr/>
            <p:nvPr/>
          </p:nvCxnSpPr>
          <p:spPr>
            <a:xfrm>
              <a:off x="-95525" y="598647"/>
              <a:ext cx="0" cy="445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8" name="Google Shape;168;p8"/>
            <p:cNvGrpSpPr/>
            <p:nvPr/>
          </p:nvGrpSpPr>
          <p:grpSpPr>
            <a:xfrm>
              <a:off x="826293" y="3991810"/>
              <a:ext cx="8317642" cy="1157950"/>
              <a:chOff x="826293" y="3991810"/>
              <a:chExt cx="8317642" cy="1157950"/>
            </a:xfrm>
          </p:grpSpPr>
          <p:grpSp>
            <p:nvGrpSpPr>
              <p:cNvPr id="169" name="Google Shape;169;p8"/>
              <p:cNvGrpSpPr/>
              <p:nvPr/>
            </p:nvGrpSpPr>
            <p:grpSpPr>
              <a:xfrm rot="5400000">
                <a:off x="4980466" y="986290"/>
                <a:ext cx="416007" cy="7910933"/>
                <a:chOff x="4156006" y="4045647"/>
                <a:chExt cx="416007" cy="9149818"/>
              </a:xfrm>
            </p:grpSpPr>
            <p:sp>
              <p:nvSpPr>
                <p:cNvPr id="170" name="Google Shape;170;p8"/>
                <p:cNvSpPr/>
                <p:nvPr/>
              </p:nvSpPr>
              <p:spPr>
                <a:xfrm rot="10800000" flipH="1">
                  <a:off x="4156006" y="4045647"/>
                  <a:ext cx="416007" cy="74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27160" fill="none" extrusionOk="0">
                      <a:moveTo>
                        <a:pt x="1" y="1"/>
                      </a:moveTo>
                      <a:lnTo>
                        <a:pt x="1" y="13475"/>
                      </a:lnTo>
                      <a:cubicBezTo>
                        <a:pt x="1" y="21029"/>
                        <a:pt x="6110" y="27159"/>
                        <a:pt x="13685" y="27159"/>
                      </a:cubicBezTo>
                      <a:lnTo>
                        <a:pt x="16216" y="27159"/>
                      </a:lnTo>
                    </a:path>
                  </a:pathLst>
                </a:custGeom>
                <a:noFill/>
                <a:ln w="28575" cap="rnd" cmpd="sng">
                  <a:solidFill>
                    <a:schemeClr val="dk1"/>
                  </a:solidFill>
                  <a:prstDash val="solid"/>
                  <a:miter lim="209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71" name="Google Shape;171;p8"/>
                <p:cNvCxnSpPr/>
                <p:nvPr/>
              </p:nvCxnSpPr>
              <p:spPr>
                <a:xfrm rot="5400000">
                  <a:off x="-68600" y="8970116"/>
                  <a:ext cx="8450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72" name="Google Shape;172;p8"/>
              <p:cNvSpPr/>
              <p:nvPr/>
            </p:nvSpPr>
            <p:spPr>
              <a:xfrm>
                <a:off x="826293" y="3991810"/>
                <a:ext cx="416007" cy="741943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27160" fill="none" extrusionOk="0">
                    <a:moveTo>
                      <a:pt x="1" y="1"/>
                    </a:moveTo>
                    <a:lnTo>
                      <a:pt x="1" y="13475"/>
                    </a:lnTo>
                    <a:cubicBezTo>
                      <a:pt x="1" y="21029"/>
                      <a:pt x="6110" y="27159"/>
                      <a:pt x="13685" y="27159"/>
                    </a:cubicBezTo>
                    <a:lnTo>
                      <a:pt x="16216" y="27159"/>
                    </a:lnTo>
                  </a:path>
                </a:pathLst>
              </a:custGeom>
              <a:noFill/>
              <a:ln w="28575" cap="rnd" cmpd="sng">
                <a:solidFill>
                  <a:schemeClr val="dk1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"/>
          <p:cNvSpPr txBox="1">
            <a:spLocks noGrp="1"/>
          </p:cNvSpPr>
          <p:nvPr>
            <p:ph type="body" idx="1"/>
          </p:nvPr>
        </p:nvSpPr>
        <p:spPr>
          <a:xfrm>
            <a:off x="1519225" y="1548790"/>
            <a:ext cx="61056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75" name="Google Shape;175;p9"/>
          <p:cNvSpPr txBox="1">
            <a:spLocks noGrp="1"/>
          </p:cNvSpPr>
          <p:nvPr>
            <p:ph type="title"/>
          </p:nvPr>
        </p:nvSpPr>
        <p:spPr>
          <a:xfrm>
            <a:off x="2917955" y="614900"/>
            <a:ext cx="3308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76" name="Google Shape;176;p9"/>
          <p:cNvCxnSpPr/>
          <p:nvPr/>
        </p:nvCxnSpPr>
        <p:spPr>
          <a:xfrm>
            <a:off x="-39950" y="4625657"/>
            <a:ext cx="9206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" name="Google Shape;177;p9"/>
          <p:cNvSpPr/>
          <p:nvPr/>
        </p:nvSpPr>
        <p:spPr>
          <a:xfrm>
            <a:off x="-11850" y="4736400"/>
            <a:ext cx="9167700" cy="41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" name="Google Shape;178;p9"/>
          <p:cNvGrpSpPr/>
          <p:nvPr/>
        </p:nvGrpSpPr>
        <p:grpSpPr>
          <a:xfrm rot="10800000">
            <a:off x="8600601" y="0"/>
            <a:ext cx="963555" cy="2572493"/>
            <a:chOff x="-912" y="2571000"/>
            <a:chExt cx="963555" cy="2572493"/>
          </a:xfrm>
        </p:grpSpPr>
        <p:sp>
          <p:nvSpPr>
            <p:cNvPr id="179" name="Google Shape;179;p9"/>
            <p:cNvSpPr/>
            <p:nvPr/>
          </p:nvSpPr>
          <p:spPr>
            <a:xfrm rot="10800000">
              <a:off x="688989" y="5044586"/>
              <a:ext cx="273654" cy="98908"/>
            </a:xfrm>
            <a:custGeom>
              <a:avLst/>
              <a:gdLst/>
              <a:ahLst/>
              <a:cxnLst/>
              <a:rect l="l" t="t" r="r" b="b"/>
              <a:pathLst>
                <a:path w="8224" h="2282" fill="none" extrusionOk="0">
                  <a:moveTo>
                    <a:pt x="1" y="1"/>
                  </a:moveTo>
                  <a:lnTo>
                    <a:pt x="8224" y="1"/>
                  </a:lnTo>
                  <a:lnTo>
                    <a:pt x="8224" y="2281"/>
                  </a:lnTo>
                  <a:lnTo>
                    <a:pt x="1" y="2281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9"/>
            <p:cNvSpPr/>
            <p:nvPr/>
          </p:nvSpPr>
          <p:spPr>
            <a:xfrm rot="10800000">
              <a:off x="793419" y="4749656"/>
              <a:ext cx="59924" cy="294976"/>
            </a:xfrm>
            <a:custGeom>
              <a:avLst/>
              <a:gdLst/>
              <a:ahLst/>
              <a:cxnLst/>
              <a:rect l="l" t="t" r="r" b="b"/>
              <a:pathLst>
                <a:path w="1801" h="3307" fill="none" extrusionOk="0">
                  <a:moveTo>
                    <a:pt x="1" y="0"/>
                  </a:moveTo>
                  <a:lnTo>
                    <a:pt x="1800" y="0"/>
                  </a:lnTo>
                  <a:lnTo>
                    <a:pt x="1800" y="3306"/>
                  </a:lnTo>
                  <a:lnTo>
                    <a:pt x="1" y="3306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9"/>
            <p:cNvSpPr/>
            <p:nvPr/>
          </p:nvSpPr>
          <p:spPr>
            <a:xfrm rot="10800000">
              <a:off x="412148" y="2571787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2" name="Google Shape;182;p9"/>
            <p:cNvCxnSpPr/>
            <p:nvPr/>
          </p:nvCxnSpPr>
          <p:spPr>
            <a:xfrm rot="10800000">
              <a:off x="-912" y="2571000"/>
              <a:ext cx="450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9"/>
            <p:cNvCxnSpPr/>
            <p:nvPr/>
          </p:nvCxnSpPr>
          <p:spPr>
            <a:xfrm>
              <a:off x="827175" y="3276600"/>
              <a:ext cx="0" cy="1484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4" name="Google Shape;184;p9"/>
          <p:cNvGrpSpPr/>
          <p:nvPr/>
        </p:nvGrpSpPr>
        <p:grpSpPr>
          <a:xfrm rot="10800000" flipH="1">
            <a:off x="-410456" y="0"/>
            <a:ext cx="963555" cy="2572493"/>
            <a:chOff x="-912" y="2571000"/>
            <a:chExt cx="963555" cy="2572493"/>
          </a:xfrm>
        </p:grpSpPr>
        <p:sp>
          <p:nvSpPr>
            <p:cNvPr id="185" name="Google Shape;185;p9"/>
            <p:cNvSpPr/>
            <p:nvPr/>
          </p:nvSpPr>
          <p:spPr>
            <a:xfrm rot="10800000">
              <a:off x="688989" y="5044586"/>
              <a:ext cx="273654" cy="98908"/>
            </a:xfrm>
            <a:custGeom>
              <a:avLst/>
              <a:gdLst/>
              <a:ahLst/>
              <a:cxnLst/>
              <a:rect l="l" t="t" r="r" b="b"/>
              <a:pathLst>
                <a:path w="8224" h="2282" fill="none" extrusionOk="0">
                  <a:moveTo>
                    <a:pt x="1" y="1"/>
                  </a:moveTo>
                  <a:lnTo>
                    <a:pt x="8224" y="1"/>
                  </a:lnTo>
                  <a:lnTo>
                    <a:pt x="8224" y="2281"/>
                  </a:lnTo>
                  <a:lnTo>
                    <a:pt x="1" y="2281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9"/>
            <p:cNvSpPr/>
            <p:nvPr/>
          </p:nvSpPr>
          <p:spPr>
            <a:xfrm rot="10800000">
              <a:off x="793419" y="4749656"/>
              <a:ext cx="59924" cy="294976"/>
            </a:xfrm>
            <a:custGeom>
              <a:avLst/>
              <a:gdLst/>
              <a:ahLst/>
              <a:cxnLst/>
              <a:rect l="l" t="t" r="r" b="b"/>
              <a:pathLst>
                <a:path w="1801" h="3307" fill="none" extrusionOk="0">
                  <a:moveTo>
                    <a:pt x="1" y="0"/>
                  </a:moveTo>
                  <a:lnTo>
                    <a:pt x="1800" y="0"/>
                  </a:lnTo>
                  <a:lnTo>
                    <a:pt x="1800" y="3306"/>
                  </a:lnTo>
                  <a:lnTo>
                    <a:pt x="1" y="3306"/>
                  </a:ln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9"/>
            <p:cNvSpPr/>
            <p:nvPr/>
          </p:nvSpPr>
          <p:spPr>
            <a:xfrm rot="10800000">
              <a:off x="412148" y="2571787"/>
              <a:ext cx="416007" cy="741943"/>
            </a:xfrm>
            <a:custGeom>
              <a:avLst/>
              <a:gdLst/>
              <a:ahLst/>
              <a:cxnLst/>
              <a:rect l="l" t="t" r="r" b="b"/>
              <a:pathLst>
                <a:path w="16217" h="27160" fill="none" extrusionOk="0">
                  <a:moveTo>
                    <a:pt x="1" y="1"/>
                  </a:moveTo>
                  <a:lnTo>
                    <a:pt x="1" y="13475"/>
                  </a:lnTo>
                  <a:cubicBezTo>
                    <a:pt x="1" y="21029"/>
                    <a:pt x="6110" y="27159"/>
                    <a:pt x="13685" y="27159"/>
                  </a:cubicBezTo>
                  <a:lnTo>
                    <a:pt x="16216" y="27159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8" name="Google Shape;188;p9"/>
            <p:cNvCxnSpPr/>
            <p:nvPr/>
          </p:nvCxnSpPr>
          <p:spPr>
            <a:xfrm rot="10800000">
              <a:off x="-912" y="2571000"/>
              <a:ext cx="450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89;p9"/>
            <p:cNvCxnSpPr/>
            <p:nvPr/>
          </p:nvCxnSpPr>
          <p:spPr>
            <a:xfrm>
              <a:off x="827175" y="3276600"/>
              <a:ext cx="0" cy="1484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0"/>
          <p:cNvSpPr txBox="1">
            <a:spLocks noGrp="1"/>
          </p:cNvSpPr>
          <p:nvPr>
            <p:ph type="title"/>
          </p:nvPr>
        </p:nvSpPr>
        <p:spPr>
          <a:xfrm>
            <a:off x="731074" y="611816"/>
            <a:ext cx="803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92" name="Google Shape;192;p10"/>
          <p:cNvCxnSpPr/>
          <p:nvPr/>
        </p:nvCxnSpPr>
        <p:spPr>
          <a:xfrm>
            <a:off x="-46412" y="4619195"/>
            <a:ext cx="9206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Rajdhani"/>
              <a:buNone/>
              <a:defRPr sz="4500" b="1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arla"/>
              <a:buChar char="●"/>
              <a:defRPr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>
          <p15:clr>
            <a:srgbClr val="EA4335"/>
          </p15:clr>
        </p15:guide>
        <p15:guide id="3" pos="5760">
          <p15:clr>
            <a:srgbClr val="EA4335"/>
          </p15:clr>
        </p15:guide>
        <p15:guide id="4" pos="449">
          <p15:clr>
            <a:srgbClr val="EA4335"/>
          </p15:clr>
        </p15:guide>
        <p15:guide id="5" pos="5311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>
          <p15:clr>
            <a:srgbClr val="EA4335"/>
          </p15:clr>
        </p15:guide>
        <p15:guide id="9" orient="horz" pos="2897">
          <p15:clr>
            <a:srgbClr val="EA4335"/>
          </p15:clr>
        </p15:guide>
        <p15:guide id="10" orient="horz" pos="3237">
          <p15:clr>
            <a:srgbClr val="EA4335"/>
          </p15:clr>
        </p15:guide>
        <p15:guide id="11" orient="horz" pos="449">
          <p15:clr>
            <a:srgbClr val="EA4335"/>
          </p15:clr>
        </p15:guide>
        <p15:guide id="12" orient="horz" pos="278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abs/pii/S0002870308003232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nalysis-services/data-mining/data-mining-algorithms-analysis-services-data-mining?view=asallproducts-allversion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ncbi.nlm.nih.gov/pmc/articles/PMC8687008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2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4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1.wdp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7.png"/><Relationship Id="rId4" Type="http://schemas.openxmlformats.org/officeDocument/2006/relationships/image" Target="../media/image46.jpe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3"/>
          <p:cNvSpPr txBox="1">
            <a:spLocks noGrp="1"/>
          </p:cNvSpPr>
          <p:nvPr>
            <p:ph type="ctrTitle"/>
          </p:nvPr>
        </p:nvSpPr>
        <p:spPr>
          <a:xfrm>
            <a:off x="2286156" y="1374219"/>
            <a:ext cx="4574588" cy="16419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6600"/>
              <a:t>Donor Me</a:t>
            </a:r>
            <a:br>
              <a:rPr lang="en" sz="6600"/>
            </a:br>
            <a:endParaRPr lang="en" sz="6600"/>
          </a:p>
        </p:txBody>
      </p:sp>
      <p:sp>
        <p:nvSpPr>
          <p:cNvPr id="502" name="Google Shape;502;p33"/>
          <p:cNvSpPr txBox="1">
            <a:spLocks noGrp="1"/>
          </p:cNvSpPr>
          <p:nvPr>
            <p:ph type="subTitle" idx="1"/>
          </p:nvPr>
        </p:nvSpPr>
        <p:spPr>
          <a:xfrm>
            <a:off x="2426851" y="2298482"/>
            <a:ext cx="4743356" cy="774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2400">
                <a:solidFill>
                  <a:schemeClr val="tx2"/>
                </a:solidFill>
                <a:latin typeface="Rajdhani"/>
              </a:rPr>
              <a:t>An Application for Managing Blood and Organ Donation in Sri Lanka</a:t>
            </a:r>
            <a:endParaRPr lang="en-US" sz="2400">
              <a:solidFill>
                <a:schemeClr val="tx2"/>
              </a:solidFill>
              <a:latin typeface="Rajdhani"/>
            </a:endParaRPr>
          </a:p>
        </p:txBody>
      </p:sp>
      <p:sp>
        <p:nvSpPr>
          <p:cNvPr id="2" name="Google Shape;502;p33">
            <a:extLst>
              <a:ext uri="{FF2B5EF4-FFF2-40B4-BE49-F238E27FC236}">
                <a16:creationId xmlns:a16="http://schemas.microsoft.com/office/drawing/2014/main" id="{AB236FF5-BB2C-4D55-E8D7-739D94369247}"/>
              </a:ext>
            </a:extLst>
          </p:cNvPr>
          <p:cNvSpPr txBox="1">
            <a:spLocks/>
          </p:cNvSpPr>
          <p:nvPr/>
        </p:nvSpPr>
        <p:spPr>
          <a:xfrm>
            <a:off x="2557820" y="4222531"/>
            <a:ext cx="4007549" cy="624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arla"/>
              <a:buNone/>
              <a:defRPr sz="15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rla"/>
              <a:buNone/>
              <a:defRPr sz="2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rla"/>
              <a:buNone/>
              <a:defRPr sz="2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rla"/>
              <a:buNone/>
              <a:defRPr sz="2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rla"/>
              <a:buNone/>
              <a:defRPr sz="2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rla"/>
              <a:buNone/>
              <a:defRPr sz="2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rla"/>
              <a:buNone/>
              <a:defRPr sz="2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rla"/>
              <a:buNone/>
              <a:defRPr sz="2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rla"/>
              <a:buNone/>
              <a:defRPr sz="2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 algn="l"/>
            <a:r>
              <a:rPr lang="en-US" sz="2400">
                <a:solidFill>
                  <a:schemeClr val="accent5"/>
                </a:solidFill>
              </a:rPr>
              <a:t>Project ID : 2022_311 </a:t>
            </a:r>
            <a:endParaRPr lang="en-US" sz="2400"/>
          </a:p>
          <a:p>
            <a:pPr marL="0" indent="0" algn="l"/>
            <a:r>
              <a:rPr lang="en-US" sz="1400">
                <a:latin typeface="Rajdhani"/>
              </a:rPr>
              <a:t>Supervisor : Ms. </a:t>
            </a:r>
            <a:r>
              <a:rPr lang="en-US" sz="1400" err="1">
                <a:latin typeface="Rajdhani"/>
              </a:rPr>
              <a:t>Uthpala</a:t>
            </a:r>
            <a:r>
              <a:rPr lang="en-US" sz="1400">
                <a:latin typeface="Rajdhani"/>
              </a:rPr>
              <a:t> Samarakoon  </a:t>
            </a:r>
            <a:endParaRPr lang="en-US" sz="1400">
              <a:solidFill>
                <a:srgbClr val="000000"/>
              </a:solidFill>
              <a:latin typeface="Rajdhani"/>
            </a:endParaRPr>
          </a:p>
          <a:p>
            <a:pPr marL="0" indent="0" algn="l"/>
            <a:r>
              <a:rPr lang="en-US" sz="1400">
                <a:latin typeface="Rajdhani"/>
              </a:rPr>
              <a:t>Project ID : 2022_311</a:t>
            </a:r>
          </a:p>
          <a:p>
            <a:pPr marL="0" indent="0"/>
            <a:endParaRPr lang="en" sz="2400">
              <a:solidFill>
                <a:schemeClr val="tx2"/>
              </a:solidFill>
              <a:latin typeface="Rajdhan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Specific &amp; Sub Objectives</a:t>
            </a:r>
            <a:endParaRPr sz="4000"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214111" y="1260769"/>
            <a:ext cx="7146081" cy="2307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fontAlgn="base">
              <a:buFont typeface="Arial,Sans-Serif"/>
              <a:buChar char="•"/>
            </a:pPr>
            <a:r>
              <a:rPr lang="en-US" sz="1600">
                <a:solidFill>
                  <a:schemeClr val="tx1"/>
                </a:solidFill>
              </a:rPr>
              <a:t>Specific Objectives </a:t>
            </a:r>
          </a:p>
          <a:p>
            <a:r>
              <a:rPr lang="en-US" sz="1600">
                <a:solidFill>
                  <a:schemeClr val="tx1"/>
                </a:solidFill>
              </a:rPr>
              <a:t>The Prediction of blood for the future use.</a:t>
            </a:r>
            <a:br>
              <a:rPr lang="en-US" sz="1600"/>
            </a:br>
            <a:endParaRPr lang="en-US" sz="1600">
              <a:solidFill>
                <a:schemeClr val="tx1"/>
              </a:solidFill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1600">
                <a:solidFill>
                  <a:schemeClr val="tx1"/>
                </a:solidFill>
              </a:rPr>
              <a:t>Sub Objectives </a:t>
            </a:r>
          </a:p>
          <a:p>
            <a:r>
              <a:rPr lang="en-US" sz="1600">
                <a:solidFill>
                  <a:schemeClr val="tx1"/>
                </a:solidFill>
              </a:rPr>
              <a:t>The amount of Blood needed for each Hospital by the Blood bank is predicted by the System. </a:t>
            </a:r>
          </a:p>
          <a:p>
            <a:r>
              <a:rPr lang="en-US" sz="1600">
                <a:solidFill>
                  <a:schemeClr val="tx1"/>
                </a:solidFill>
              </a:rPr>
              <a:t>In which Times, selected Hospitals need more Blood than Regular months. </a:t>
            </a:r>
          </a:p>
          <a:p>
            <a:r>
              <a:rPr lang="en-US" sz="1600">
                <a:solidFill>
                  <a:schemeClr val="tx1"/>
                </a:solidFill>
              </a:rPr>
              <a:t>For A selected Hospital, the most and least wanted Blood Groups are predicted. </a:t>
            </a:r>
            <a:br>
              <a:rPr lang="en-US" sz="1600" i="0">
                <a:effectLst/>
              </a:rPr>
            </a:br>
            <a:endParaRPr lang="en-US" sz="1600">
              <a:solidFill>
                <a:schemeClr val="tx1"/>
              </a:solidFill>
            </a:endParaRPr>
          </a:p>
        </p:txBody>
      </p:sp>
      <p:grpSp>
        <p:nvGrpSpPr>
          <p:cNvPr id="833" name="Google Shape;833;p45"/>
          <p:cNvGrpSpPr/>
          <p:nvPr/>
        </p:nvGrpSpPr>
        <p:grpSpPr>
          <a:xfrm>
            <a:off x="1429260" y="3806770"/>
            <a:ext cx="6285474" cy="623142"/>
            <a:chOff x="1452904" y="2293527"/>
            <a:chExt cx="6285474" cy="623142"/>
          </a:xfrm>
        </p:grpSpPr>
        <p:cxnSp>
          <p:nvCxnSpPr>
            <p:cNvPr id="834" name="Google Shape;834;p45"/>
            <p:cNvCxnSpPr/>
            <p:nvPr/>
          </p:nvCxnSpPr>
          <p:spPr>
            <a:xfrm>
              <a:off x="1603900" y="2625692"/>
              <a:ext cx="5907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35" name="Google Shape;835;p45"/>
            <p:cNvGrpSpPr/>
            <p:nvPr/>
          </p:nvGrpSpPr>
          <p:grpSpPr>
            <a:xfrm>
              <a:off x="3427129" y="2293527"/>
              <a:ext cx="362836" cy="623142"/>
              <a:chOff x="8142523" y="840353"/>
              <a:chExt cx="264980" cy="455048"/>
            </a:xfrm>
          </p:grpSpPr>
          <p:sp>
            <p:nvSpPr>
              <p:cNvPr id="836" name="Google Shape;836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8" name="Google Shape;838;p45"/>
            <p:cNvGrpSpPr/>
            <p:nvPr/>
          </p:nvGrpSpPr>
          <p:grpSpPr>
            <a:xfrm>
              <a:off x="5401342" y="2293527"/>
              <a:ext cx="362836" cy="623142"/>
              <a:chOff x="8142523" y="840353"/>
              <a:chExt cx="264980" cy="455048"/>
            </a:xfrm>
          </p:grpSpPr>
          <p:sp>
            <p:nvSpPr>
              <p:cNvPr id="839" name="Google Shape;839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1" name="Google Shape;841;p45"/>
            <p:cNvGrpSpPr/>
            <p:nvPr/>
          </p:nvGrpSpPr>
          <p:grpSpPr>
            <a:xfrm>
              <a:off x="7375542" y="2293527"/>
              <a:ext cx="362836" cy="623142"/>
              <a:chOff x="8142523" y="840353"/>
              <a:chExt cx="264980" cy="455048"/>
            </a:xfrm>
          </p:grpSpPr>
          <p:sp>
            <p:nvSpPr>
              <p:cNvPr id="842" name="Google Shape;842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4" name="Google Shape;844;p45"/>
            <p:cNvGrpSpPr/>
            <p:nvPr/>
          </p:nvGrpSpPr>
          <p:grpSpPr>
            <a:xfrm>
              <a:off x="1452904" y="2293527"/>
              <a:ext cx="362836" cy="623142"/>
              <a:chOff x="8142523" y="840353"/>
              <a:chExt cx="264980" cy="455048"/>
            </a:xfrm>
          </p:grpSpPr>
          <p:sp>
            <p:nvSpPr>
              <p:cNvPr id="845" name="Google Shape;845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" name="TextBox 1">
            <a:extLst>
              <a:ext uri="{FF2B5EF4-FFF2-40B4-BE49-F238E27FC236}">
                <a16:creationId xmlns:a16="http://schemas.microsoft.com/office/drawing/2014/main" id="{C3FA6503-4F99-C11E-EE61-7F29688D5D28}"/>
              </a:ext>
            </a:extLst>
          </p:cNvPr>
          <p:cNvSpPr txBox="1"/>
          <p:nvPr/>
        </p:nvSpPr>
        <p:spPr>
          <a:xfrm>
            <a:off x="2676381" y="4814575"/>
            <a:ext cx="509572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IT19121734 | R.M.S.Dananjani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52253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48" y="221352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000"/>
              <a:t>Methodology</a:t>
            </a:r>
            <a:endParaRPr lang="en-GB" sz="4000"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71963" y="1286822"/>
            <a:ext cx="6285471" cy="2038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br>
              <a:rPr lang="en-US" sz="1400">
                <a:latin typeface="+mj-lt"/>
                <a:cs typeface="Arial" panose="020B0604020202020204" pitchFamily="34" charset="0"/>
              </a:rPr>
            </a:br>
            <a:br>
              <a:rPr lang="en-US" sz="1400">
                <a:latin typeface="+mj-lt"/>
                <a:cs typeface="Arial" panose="020B0604020202020204" pitchFamily="34" charset="0"/>
              </a:rPr>
            </a:br>
            <a:endParaRPr lang="en-US" sz="1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2C5F50-5FA3-0390-C892-2A1C7679C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902" y="794052"/>
            <a:ext cx="4669062" cy="4285093"/>
          </a:xfrm>
          <a:prstGeom prst="rect">
            <a:avLst/>
          </a:prstGeom>
        </p:spPr>
      </p:pic>
      <p:sp>
        <p:nvSpPr>
          <p:cNvPr id="9" name="TextBox 1">
            <a:extLst>
              <a:ext uri="{FF2B5EF4-FFF2-40B4-BE49-F238E27FC236}">
                <a16:creationId xmlns:a16="http://schemas.microsoft.com/office/drawing/2014/main" id="{3A7EB2E1-5D72-CF08-B4C9-3F741A73408E}"/>
              </a:ext>
            </a:extLst>
          </p:cNvPr>
          <p:cNvSpPr txBox="1"/>
          <p:nvPr/>
        </p:nvSpPr>
        <p:spPr>
          <a:xfrm>
            <a:off x="150016" y="4817535"/>
            <a:ext cx="5464972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IT19121734 | R.M.S.Dananjani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1818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510036" y="607426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</a:t>
            </a:r>
            <a:r>
              <a:rPr lang="en"/>
              <a:t> </a:t>
            </a:r>
            <a:endParaRPr lang="en-US"/>
          </a:p>
        </p:txBody>
      </p:sp>
      <p:grpSp>
        <p:nvGrpSpPr>
          <p:cNvPr id="3" name="Google Shape;1117;p54">
            <a:extLst>
              <a:ext uri="{FF2B5EF4-FFF2-40B4-BE49-F238E27FC236}">
                <a16:creationId xmlns:a16="http://schemas.microsoft.com/office/drawing/2014/main" id="{D88755D9-FA7C-D8D5-E437-32901EF9F3A2}"/>
              </a:ext>
            </a:extLst>
          </p:cNvPr>
          <p:cNvGrpSpPr/>
          <p:nvPr/>
        </p:nvGrpSpPr>
        <p:grpSpPr>
          <a:xfrm>
            <a:off x="261552" y="617894"/>
            <a:ext cx="494184" cy="2872910"/>
            <a:chOff x="3737069" y="2265940"/>
            <a:chExt cx="494184" cy="2872910"/>
          </a:xfrm>
        </p:grpSpPr>
        <p:cxnSp>
          <p:nvCxnSpPr>
            <p:cNvPr id="47" name="Google Shape;1118;p54">
              <a:extLst>
                <a:ext uri="{FF2B5EF4-FFF2-40B4-BE49-F238E27FC236}">
                  <a16:creationId xmlns:a16="http://schemas.microsoft.com/office/drawing/2014/main" id="{9AAEC2C5-1402-4C3F-9CCA-28D1C57B461A}"/>
                </a:ext>
              </a:extLst>
            </p:cNvPr>
            <p:cNvCxnSpPr/>
            <p:nvPr/>
          </p:nvCxnSpPr>
          <p:spPr>
            <a:xfrm>
              <a:off x="3983775" y="2603850"/>
              <a:ext cx="0" cy="25350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8" name="Google Shape;1119;p54">
              <a:extLst>
                <a:ext uri="{FF2B5EF4-FFF2-40B4-BE49-F238E27FC236}">
                  <a16:creationId xmlns:a16="http://schemas.microsoft.com/office/drawing/2014/main" id="{FA477776-C822-366B-C644-F188B12A2E27}"/>
                </a:ext>
              </a:extLst>
            </p:cNvPr>
            <p:cNvGrpSpPr/>
            <p:nvPr/>
          </p:nvGrpSpPr>
          <p:grpSpPr>
            <a:xfrm>
              <a:off x="3744297" y="3431441"/>
              <a:ext cx="478956" cy="473660"/>
              <a:chOff x="1139550" y="2792340"/>
              <a:chExt cx="433758" cy="428962"/>
            </a:xfrm>
          </p:grpSpPr>
          <p:sp>
            <p:nvSpPr>
              <p:cNvPr id="56" name="Google Shape;1120;p54">
                <a:extLst>
                  <a:ext uri="{FF2B5EF4-FFF2-40B4-BE49-F238E27FC236}">
                    <a16:creationId xmlns:a16="http://schemas.microsoft.com/office/drawing/2014/main" id="{76EE2E30-3BDD-9398-93D8-D93639812560}"/>
                  </a:ext>
                </a:extLst>
              </p:cNvPr>
              <p:cNvSpPr/>
              <p:nvPr/>
            </p:nvSpPr>
            <p:spPr>
              <a:xfrm>
                <a:off x="1139550" y="2937802"/>
                <a:ext cx="369000" cy="28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121;p54">
                <a:extLst>
                  <a:ext uri="{FF2B5EF4-FFF2-40B4-BE49-F238E27FC236}">
                    <a16:creationId xmlns:a16="http://schemas.microsoft.com/office/drawing/2014/main" id="{81C40C00-0B41-B2E1-8C27-08F0437541FD}"/>
                  </a:ext>
                </a:extLst>
              </p:cNvPr>
              <p:cNvSpPr/>
              <p:nvPr/>
            </p:nvSpPr>
            <p:spPr>
              <a:xfrm>
                <a:off x="1313226" y="2968588"/>
                <a:ext cx="126777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22;p54">
                <a:extLst>
                  <a:ext uri="{FF2B5EF4-FFF2-40B4-BE49-F238E27FC236}">
                    <a16:creationId xmlns:a16="http://schemas.microsoft.com/office/drawing/2014/main" id="{3A04E739-8BC7-2394-CD9F-F8786FBB11BD}"/>
                  </a:ext>
                </a:extLst>
              </p:cNvPr>
              <p:cNvSpPr/>
              <p:nvPr/>
            </p:nvSpPr>
            <p:spPr>
              <a:xfrm>
                <a:off x="1183574" y="2792340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10086" y="1276"/>
                    </a:moveTo>
                    <a:lnTo>
                      <a:pt x="10086" y="2532"/>
                    </a:lnTo>
                    <a:lnTo>
                      <a:pt x="628" y="2532"/>
                    </a:lnTo>
                    <a:lnTo>
                      <a:pt x="628" y="1276"/>
                    </a:lnTo>
                    <a:lnTo>
                      <a:pt x="1277" y="1276"/>
                    </a:lnTo>
                    <a:lnTo>
                      <a:pt x="1277" y="1904"/>
                    </a:lnTo>
                    <a:lnTo>
                      <a:pt x="1905" y="1904"/>
                    </a:lnTo>
                    <a:lnTo>
                      <a:pt x="1905" y="1276"/>
                    </a:lnTo>
                    <a:lnTo>
                      <a:pt x="2532" y="1276"/>
                    </a:lnTo>
                    <a:lnTo>
                      <a:pt x="2532" y="1904"/>
                    </a:lnTo>
                    <a:lnTo>
                      <a:pt x="3160" y="1904"/>
                    </a:lnTo>
                    <a:lnTo>
                      <a:pt x="3160" y="1276"/>
                    </a:lnTo>
                    <a:lnTo>
                      <a:pt x="3788" y="1276"/>
                    </a:lnTo>
                    <a:lnTo>
                      <a:pt x="3788" y="1904"/>
                    </a:lnTo>
                    <a:lnTo>
                      <a:pt x="4415" y="1904"/>
                    </a:lnTo>
                    <a:lnTo>
                      <a:pt x="4415" y="1276"/>
                    </a:lnTo>
                    <a:lnTo>
                      <a:pt x="5043" y="1276"/>
                    </a:lnTo>
                    <a:lnTo>
                      <a:pt x="5043" y="1904"/>
                    </a:lnTo>
                    <a:lnTo>
                      <a:pt x="5671" y="1904"/>
                    </a:lnTo>
                    <a:lnTo>
                      <a:pt x="5671" y="1276"/>
                    </a:lnTo>
                    <a:lnTo>
                      <a:pt x="6299" y="1276"/>
                    </a:lnTo>
                    <a:lnTo>
                      <a:pt x="6299" y="1904"/>
                    </a:lnTo>
                    <a:lnTo>
                      <a:pt x="6926" y="1904"/>
                    </a:lnTo>
                    <a:lnTo>
                      <a:pt x="6926" y="1276"/>
                    </a:lnTo>
                    <a:lnTo>
                      <a:pt x="7554" y="1276"/>
                    </a:lnTo>
                    <a:lnTo>
                      <a:pt x="7554" y="1904"/>
                    </a:lnTo>
                    <a:lnTo>
                      <a:pt x="8182" y="1904"/>
                    </a:lnTo>
                    <a:lnTo>
                      <a:pt x="8182" y="1276"/>
                    </a:lnTo>
                    <a:lnTo>
                      <a:pt x="8809" y="1276"/>
                    </a:lnTo>
                    <a:lnTo>
                      <a:pt x="8809" y="1904"/>
                    </a:lnTo>
                    <a:lnTo>
                      <a:pt x="9437" y="1904"/>
                    </a:lnTo>
                    <a:lnTo>
                      <a:pt x="9437" y="1276"/>
                    </a:lnTo>
                    <a:close/>
                    <a:moveTo>
                      <a:pt x="10086" y="3160"/>
                    </a:moveTo>
                    <a:lnTo>
                      <a:pt x="10086" y="10085"/>
                    </a:lnTo>
                    <a:lnTo>
                      <a:pt x="628" y="10085"/>
                    </a:lnTo>
                    <a:lnTo>
                      <a:pt x="628" y="3160"/>
                    </a:lnTo>
                    <a:close/>
                    <a:moveTo>
                      <a:pt x="1277" y="0"/>
                    </a:moveTo>
                    <a:lnTo>
                      <a:pt x="1277" y="649"/>
                    </a:lnTo>
                    <a:lnTo>
                      <a:pt x="1" y="649"/>
                    </a:lnTo>
                    <a:lnTo>
                      <a:pt x="1" y="10713"/>
                    </a:lnTo>
                    <a:lnTo>
                      <a:pt x="10734" y="10713"/>
                    </a:lnTo>
                    <a:lnTo>
                      <a:pt x="10734" y="649"/>
                    </a:lnTo>
                    <a:lnTo>
                      <a:pt x="9437" y="649"/>
                    </a:lnTo>
                    <a:lnTo>
                      <a:pt x="9437" y="0"/>
                    </a:lnTo>
                    <a:lnTo>
                      <a:pt x="8809" y="0"/>
                    </a:lnTo>
                    <a:lnTo>
                      <a:pt x="8809" y="649"/>
                    </a:lnTo>
                    <a:lnTo>
                      <a:pt x="8182" y="649"/>
                    </a:lnTo>
                    <a:lnTo>
                      <a:pt x="8182" y="0"/>
                    </a:lnTo>
                    <a:lnTo>
                      <a:pt x="7554" y="0"/>
                    </a:lnTo>
                    <a:lnTo>
                      <a:pt x="7554" y="649"/>
                    </a:lnTo>
                    <a:lnTo>
                      <a:pt x="6926" y="649"/>
                    </a:lnTo>
                    <a:lnTo>
                      <a:pt x="6926" y="0"/>
                    </a:lnTo>
                    <a:lnTo>
                      <a:pt x="6299" y="0"/>
                    </a:lnTo>
                    <a:lnTo>
                      <a:pt x="6299" y="649"/>
                    </a:lnTo>
                    <a:lnTo>
                      <a:pt x="5671" y="649"/>
                    </a:lnTo>
                    <a:lnTo>
                      <a:pt x="5671" y="0"/>
                    </a:lnTo>
                    <a:lnTo>
                      <a:pt x="5043" y="0"/>
                    </a:lnTo>
                    <a:lnTo>
                      <a:pt x="5043" y="649"/>
                    </a:lnTo>
                    <a:lnTo>
                      <a:pt x="4415" y="649"/>
                    </a:lnTo>
                    <a:lnTo>
                      <a:pt x="4415" y="0"/>
                    </a:lnTo>
                    <a:lnTo>
                      <a:pt x="3788" y="0"/>
                    </a:lnTo>
                    <a:lnTo>
                      <a:pt x="3788" y="649"/>
                    </a:lnTo>
                    <a:lnTo>
                      <a:pt x="3160" y="649"/>
                    </a:lnTo>
                    <a:lnTo>
                      <a:pt x="3160" y="0"/>
                    </a:lnTo>
                    <a:lnTo>
                      <a:pt x="2532" y="0"/>
                    </a:lnTo>
                    <a:lnTo>
                      <a:pt x="2532" y="649"/>
                    </a:lnTo>
                    <a:lnTo>
                      <a:pt x="1905" y="649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23;p54">
                <a:extLst>
                  <a:ext uri="{FF2B5EF4-FFF2-40B4-BE49-F238E27FC236}">
                    <a16:creationId xmlns:a16="http://schemas.microsoft.com/office/drawing/2014/main" id="{BDCD08B2-4B8A-5CB7-C7C6-2624AE425310}"/>
                  </a:ext>
                </a:extLst>
              </p:cNvPr>
              <p:cNvSpPr/>
              <p:nvPr/>
            </p:nvSpPr>
            <p:spPr>
              <a:xfrm>
                <a:off x="1298301" y="2952631"/>
                <a:ext cx="160287" cy="159524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4" extrusionOk="0">
                    <a:moveTo>
                      <a:pt x="2511" y="628"/>
                    </a:moveTo>
                    <a:lnTo>
                      <a:pt x="2511" y="1883"/>
                    </a:lnTo>
                    <a:lnTo>
                      <a:pt x="3787" y="1883"/>
                    </a:lnTo>
                    <a:lnTo>
                      <a:pt x="3787" y="2511"/>
                    </a:lnTo>
                    <a:lnTo>
                      <a:pt x="2511" y="2511"/>
                    </a:lnTo>
                    <a:lnTo>
                      <a:pt x="2511" y="3766"/>
                    </a:lnTo>
                    <a:lnTo>
                      <a:pt x="1883" y="3766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3"/>
                    </a:lnTo>
                    <a:lnTo>
                      <a:pt x="1883" y="1883"/>
                    </a:lnTo>
                    <a:lnTo>
                      <a:pt x="1883" y="628"/>
                    </a:lnTo>
                    <a:close/>
                    <a:moveTo>
                      <a:pt x="1255" y="0"/>
                    </a:moveTo>
                    <a:lnTo>
                      <a:pt x="1255" y="1255"/>
                    </a:lnTo>
                    <a:lnTo>
                      <a:pt x="0" y="1255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5"/>
                    </a:lnTo>
                    <a:lnTo>
                      <a:pt x="3139" y="1255"/>
                    </a:lnTo>
                    <a:lnTo>
                      <a:pt x="3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1124;p54">
              <a:extLst>
                <a:ext uri="{FF2B5EF4-FFF2-40B4-BE49-F238E27FC236}">
                  <a16:creationId xmlns:a16="http://schemas.microsoft.com/office/drawing/2014/main" id="{984BCC6D-5887-E787-73D9-5BD2CA863622}"/>
                </a:ext>
              </a:extLst>
            </p:cNvPr>
            <p:cNvGrpSpPr/>
            <p:nvPr/>
          </p:nvGrpSpPr>
          <p:grpSpPr>
            <a:xfrm>
              <a:off x="3737069" y="2265940"/>
              <a:ext cx="494184" cy="551557"/>
              <a:chOff x="4768650" y="2781702"/>
              <a:chExt cx="389734" cy="435050"/>
            </a:xfrm>
          </p:grpSpPr>
          <p:grpSp>
            <p:nvGrpSpPr>
              <p:cNvPr id="50" name="Google Shape;1125;p54">
                <a:extLst>
                  <a:ext uri="{FF2B5EF4-FFF2-40B4-BE49-F238E27FC236}">
                    <a16:creationId xmlns:a16="http://schemas.microsoft.com/office/drawing/2014/main" id="{D9A82FE4-155B-A81C-2DD6-65D9672AE394}"/>
                  </a:ext>
                </a:extLst>
              </p:cNvPr>
              <p:cNvGrpSpPr/>
              <p:nvPr/>
            </p:nvGrpSpPr>
            <p:grpSpPr>
              <a:xfrm>
                <a:off x="4778589" y="2891447"/>
                <a:ext cx="288699" cy="325305"/>
                <a:chOff x="5003991" y="2903665"/>
                <a:chExt cx="251502" cy="283416"/>
              </a:xfrm>
            </p:grpSpPr>
            <p:sp>
              <p:nvSpPr>
                <p:cNvPr id="54" name="Google Shape;1126;p54">
                  <a:extLst>
                    <a:ext uri="{FF2B5EF4-FFF2-40B4-BE49-F238E27FC236}">
                      <a16:creationId xmlns:a16="http://schemas.microsoft.com/office/drawing/2014/main" id="{06AF1A93-E4DD-C7E2-2BC2-B441CE336F28}"/>
                    </a:ext>
                  </a:extLst>
                </p:cNvPr>
                <p:cNvSpPr/>
                <p:nvPr/>
              </p:nvSpPr>
              <p:spPr>
                <a:xfrm>
                  <a:off x="5003991" y="2903665"/>
                  <a:ext cx="251502" cy="283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7806" extrusionOk="0">
                      <a:moveTo>
                        <a:pt x="3453" y="1821"/>
                      </a:moveTo>
                      <a:lnTo>
                        <a:pt x="4813" y="4165"/>
                      </a:lnTo>
                      <a:cubicBezTo>
                        <a:pt x="4959" y="4395"/>
                        <a:pt x="5022" y="4667"/>
                        <a:pt x="5022" y="4960"/>
                      </a:cubicBezTo>
                      <a:cubicBezTo>
                        <a:pt x="5022" y="5818"/>
                        <a:pt x="4332" y="6529"/>
                        <a:pt x="3453" y="6529"/>
                      </a:cubicBezTo>
                      <a:cubicBezTo>
                        <a:pt x="2595" y="6529"/>
                        <a:pt x="1884" y="5818"/>
                        <a:pt x="1884" y="4960"/>
                      </a:cubicBezTo>
                      <a:cubicBezTo>
                        <a:pt x="1884" y="4667"/>
                        <a:pt x="1967" y="4395"/>
                        <a:pt x="2093" y="4165"/>
                      </a:cubicBezTo>
                      <a:lnTo>
                        <a:pt x="3453" y="1821"/>
                      </a:lnTo>
                      <a:close/>
                      <a:moveTo>
                        <a:pt x="3474" y="1"/>
                      </a:moveTo>
                      <a:lnTo>
                        <a:pt x="1" y="3453"/>
                      </a:lnTo>
                      <a:lnTo>
                        <a:pt x="1" y="7805"/>
                      </a:lnTo>
                      <a:lnTo>
                        <a:pt x="6926" y="7805"/>
                      </a:lnTo>
                      <a:lnTo>
                        <a:pt x="6926" y="3453"/>
                      </a:lnTo>
                      <a:lnTo>
                        <a:pt x="3474" y="1"/>
                      </a:lnTo>
                      <a:close/>
                    </a:path>
                  </a:pathLst>
                </a:custGeom>
                <a:solidFill>
                  <a:srgbClr val="B2090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1127;p54">
                  <a:extLst>
                    <a:ext uri="{FF2B5EF4-FFF2-40B4-BE49-F238E27FC236}">
                      <a16:creationId xmlns:a16="http://schemas.microsoft.com/office/drawing/2014/main" id="{07BFC0EE-7DCC-7D37-59BE-D94E72B7E3F4}"/>
                    </a:ext>
                  </a:extLst>
                </p:cNvPr>
                <p:cNvSpPr/>
                <p:nvPr/>
              </p:nvSpPr>
              <p:spPr>
                <a:xfrm>
                  <a:off x="5032525" y="2936075"/>
                  <a:ext cx="209550" cy="23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2" h="9240" extrusionOk="0">
                      <a:moveTo>
                        <a:pt x="4191" y="0"/>
                      </a:moveTo>
                      <a:lnTo>
                        <a:pt x="0" y="4668"/>
                      </a:lnTo>
                      <a:lnTo>
                        <a:pt x="667" y="9144"/>
                      </a:lnTo>
                      <a:lnTo>
                        <a:pt x="5049" y="9240"/>
                      </a:lnTo>
                      <a:lnTo>
                        <a:pt x="8382" y="5906"/>
                      </a:lnTo>
                      <a:lnTo>
                        <a:pt x="6573" y="295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</p:grpSp>
          <p:sp>
            <p:nvSpPr>
              <p:cNvPr id="51" name="Google Shape;1128;p54">
                <a:extLst>
                  <a:ext uri="{FF2B5EF4-FFF2-40B4-BE49-F238E27FC236}">
                    <a16:creationId xmlns:a16="http://schemas.microsoft.com/office/drawing/2014/main" id="{B4E1161B-1BD3-5CAD-6063-2DC1BFEA9563}"/>
                  </a:ext>
                </a:extLst>
              </p:cNvPr>
              <p:cNvSpPr/>
              <p:nvPr/>
            </p:nvSpPr>
            <p:spPr>
              <a:xfrm>
                <a:off x="4921163" y="2958199"/>
                <a:ext cx="88656" cy="13290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2825" extrusionOk="0">
                    <a:moveTo>
                      <a:pt x="942" y="0"/>
                    </a:moveTo>
                    <a:lnTo>
                      <a:pt x="126" y="1423"/>
                    </a:lnTo>
                    <a:cubicBezTo>
                      <a:pt x="42" y="1570"/>
                      <a:pt x="0" y="1716"/>
                      <a:pt x="0" y="1883"/>
                    </a:cubicBezTo>
                    <a:cubicBezTo>
                      <a:pt x="0" y="2407"/>
                      <a:pt x="440" y="2825"/>
                      <a:pt x="942" y="2825"/>
                    </a:cubicBezTo>
                    <a:cubicBezTo>
                      <a:pt x="1465" y="2825"/>
                      <a:pt x="1884" y="2407"/>
                      <a:pt x="1884" y="1883"/>
                    </a:cubicBezTo>
                    <a:cubicBezTo>
                      <a:pt x="1884" y="1716"/>
                      <a:pt x="1842" y="1570"/>
                      <a:pt x="1758" y="1423"/>
                    </a:cubicBez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129;p54">
                <a:extLst>
                  <a:ext uri="{FF2B5EF4-FFF2-40B4-BE49-F238E27FC236}">
                    <a16:creationId xmlns:a16="http://schemas.microsoft.com/office/drawing/2014/main" id="{A26CDE29-4608-5726-500C-976851C3FD19}"/>
                  </a:ext>
                </a:extLst>
              </p:cNvPr>
              <p:cNvSpPr/>
              <p:nvPr/>
            </p:nvSpPr>
            <p:spPr>
              <a:xfrm>
                <a:off x="4768650" y="278170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5503" y="628"/>
                    </a:moveTo>
                    <a:lnTo>
                      <a:pt x="9855" y="5043"/>
                    </a:lnTo>
                    <a:lnTo>
                      <a:pt x="9437" y="5482"/>
                    </a:lnTo>
                    <a:lnTo>
                      <a:pt x="5357" y="1402"/>
                    </a:lnTo>
                    <a:lnTo>
                      <a:pt x="1298" y="5482"/>
                    </a:lnTo>
                    <a:lnTo>
                      <a:pt x="879" y="5043"/>
                    </a:lnTo>
                    <a:lnTo>
                      <a:pt x="5231" y="628"/>
                    </a:lnTo>
                    <a:close/>
                    <a:moveTo>
                      <a:pt x="5357" y="2302"/>
                    </a:moveTo>
                    <a:lnTo>
                      <a:pt x="8809" y="5754"/>
                    </a:lnTo>
                    <a:lnTo>
                      <a:pt x="8809" y="10085"/>
                    </a:lnTo>
                    <a:lnTo>
                      <a:pt x="1905" y="10085"/>
                    </a:lnTo>
                    <a:lnTo>
                      <a:pt x="1905" y="5754"/>
                    </a:lnTo>
                    <a:lnTo>
                      <a:pt x="5357" y="2302"/>
                    </a:lnTo>
                    <a:close/>
                    <a:moveTo>
                      <a:pt x="4980" y="0"/>
                    </a:moveTo>
                    <a:lnTo>
                      <a:pt x="0" y="5043"/>
                    </a:lnTo>
                    <a:lnTo>
                      <a:pt x="1277" y="6382"/>
                    </a:lnTo>
                    <a:lnTo>
                      <a:pt x="1277" y="10713"/>
                    </a:lnTo>
                    <a:lnTo>
                      <a:pt x="9437" y="10713"/>
                    </a:lnTo>
                    <a:lnTo>
                      <a:pt x="9437" y="6382"/>
                    </a:lnTo>
                    <a:lnTo>
                      <a:pt x="9458" y="6382"/>
                    </a:lnTo>
                    <a:lnTo>
                      <a:pt x="10734" y="5043"/>
                    </a:lnTo>
                    <a:lnTo>
                      <a:pt x="57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130;p54">
                <a:extLst>
                  <a:ext uri="{FF2B5EF4-FFF2-40B4-BE49-F238E27FC236}">
                    <a16:creationId xmlns:a16="http://schemas.microsoft.com/office/drawing/2014/main" id="{94F28F5C-0719-1BDF-ECD2-A343F376B42B}"/>
                  </a:ext>
                </a:extLst>
              </p:cNvPr>
              <p:cNvSpPr/>
              <p:nvPr/>
            </p:nvSpPr>
            <p:spPr>
              <a:xfrm>
                <a:off x="4906141" y="2930593"/>
                <a:ext cx="113998" cy="170960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709" extrusionOk="0">
                    <a:moveTo>
                      <a:pt x="1570" y="1256"/>
                    </a:moveTo>
                    <a:lnTo>
                      <a:pt x="2386" y="2678"/>
                    </a:lnTo>
                    <a:cubicBezTo>
                      <a:pt x="2470" y="2804"/>
                      <a:pt x="2511" y="2971"/>
                      <a:pt x="2511" y="3139"/>
                    </a:cubicBezTo>
                    <a:cubicBezTo>
                      <a:pt x="2511" y="3662"/>
                      <a:pt x="2093" y="4080"/>
                      <a:pt x="1570" y="4080"/>
                    </a:cubicBezTo>
                    <a:cubicBezTo>
                      <a:pt x="1068" y="4080"/>
                      <a:pt x="628" y="3662"/>
                      <a:pt x="628" y="3139"/>
                    </a:cubicBezTo>
                    <a:cubicBezTo>
                      <a:pt x="628" y="2971"/>
                      <a:pt x="691" y="2825"/>
                      <a:pt x="754" y="2678"/>
                    </a:cubicBezTo>
                    <a:lnTo>
                      <a:pt x="1570" y="1256"/>
                    </a:lnTo>
                    <a:close/>
                    <a:moveTo>
                      <a:pt x="1570" y="0"/>
                    </a:moveTo>
                    <a:lnTo>
                      <a:pt x="210" y="2365"/>
                    </a:lnTo>
                    <a:cubicBezTo>
                      <a:pt x="84" y="2595"/>
                      <a:pt x="1" y="2867"/>
                      <a:pt x="1" y="3139"/>
                    </a:cubicBezTo>
                    <a:cubicBezTo>
                      <a:pt x="1" y="4018"/>
                      <a:pt x="712" y="4708"/>
                      <a:pt x="1570" y="4708"/>
                    </a:cubicBezTo>
                    <a:cubicBezTo>
                      <a:pt x="2449" y="4708"/>
                      <a:pt x="3139" y="4018"/>
                      <a:pt x="3139" y="3139"/>
                    </a:cubicBezTo>
                    <a:cubicBezTo>
                      <a:pt x="3139" y="2867"/>
                      <a:pt x="3076" y="2595"/>
                      <a:pt x="2930" y="2365"/>
                    </a:cubicBez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179986F-9835-1EA5-08A5-300A72FFD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957" y="1218609"/>
            <a:ext cx="5956979" cy="3515946"/>
          </a:xfrm>
          <a:prstGeom prst="rect">
            <a:avLst/>
          </a:prstGeom>
        </p:spPr>
      </p:pic>
      <p:sp>
        <p:nvSpPr>
          <p:cNvPr id="18" name="TextBox 1">
            <a:extLst>
              <a:ext uri="{FF2B5EF4-FFF2-40B4-BE49-F238E27FC236}">
                <a16:creationId xmlns:a16="http://schemas.microsoft.com/office/drawing/2014/main" id="{EB172275-50F2-3F56-4928-E9F19CAA3EA9}"/>
              </a:ext>
            </a:extLst>
          </p:cNvPr>
          <p:cNvSpPr txBox="1"/>
          <p:nvPr/>
        </p:nvSpPr>
        <p:spPr>
          <a:xfrm>
            <a:off x="2676381" y="4814575"/>
            <a:ext cx="509572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IT19121734 | R.M.S.Dananjani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237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 sz="2400"/>
          </a:p>
        </p:txBody>
      </p:sp>
      <p:grpSp>
        <p:nvGrpSpPr>
          <p:cNvPr id="3" name="Google Shape;1102;p54">
            <a:extLst>
              <a:ext uri="{FF2B5EF4-FFF2-40B4-BE49-F238E27FC236}">
                <a16:creationId xmlns:a16="http://schemas.microsoft.com/office/drawing/2014/main" id="{D0EBA970-C586-4565-9C3A-9EDC708BF2D6}"/>
              </a:ext>
            </a:extLst>
          </p:cNvPr>
          <p:cNvGrpSpPr/>
          <p:nvPr/>
        </p:nvGrpSpPr>
        <p:grpSpPr>
          <a:xfrm>
            <a:off x="8419676" y="682601"/>
            <a:ext cx="478946" cy="2786184"/>
            <a:chOff x="5043839" y="2230967"/>
            <a:chExt cx="478946" cy="2786184"/>
          </a:xfrm>
        </p:grpSpPr>
        <p:cxnSp>
          <p:nvCxnSpPr>
            <p:cNvPr id="4" name="Google Shape;1103;p54">
              <a:extLst>
                <a:ext uri="{FF2B5EF4-FFF2-40B4-BE49-F238E27FC236}">
                  <a16:creationId xmlns:a16="http://schemas.microsoft.com/office/drawing/2014/main" id="{90248193-9332-C8F3-1B70-1E5587BA9FC3}"/>
                </a:ext>
              </a:extLst>
            </p:cNvPr>
            <p:cNvCxnSpPr/>
            <p:nvPr/>
          </p:nvCxnSpPr>
          <p:spPr>
            <a:xfrm>
              <a:off x="5283321" y="2530751"/>
              <a:ext cx="0" cy="248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" name="Google Shape;1104;p54">
              <a:extLst>
                <a:ext uri="{FF2B5EF4-FFF2-40B4-BE49-F238E27FC236}">
                  <a16:creationId xmlns:a16="http://schemas.microsoft.com/office/drawing/2014/main" id="{E8A60D2E-D73E-40C6-E447-488531E6EE90}"/>
                </a:ext>
              </a:extLst>
            </p:cNvPr>
            <p:cNvGrpSpPr/>
            <p:nvPr/>
          </p:nvGrpSpPr>
          <p:grpSpPr>
            <a:xfrm>
              <a:off x="5043839" y="2230967"/>
              <a:ext cx="478946" cy="475512"/>
              <a:chOff x="5043839" y="2230967"/>
              <a:chExt cx="433749" cy="430639"/>
            </a:xfrm>
          </p:grpSpPr>
          <p:sp>
            <p:nvSpPr>
              <p:cNvPr id="12" name="Google Shape;1105;p54">
                <a:extLst>
                  <a:ext uri="{FF2B5EF4-FFF2-40B4-BE49-F238E27FC236}">
                    <a16:creationId xmlns:a16="http://schemas.microsoft.com/office/drawing/2014/main" id="{0C81FF98-B5F2-ABA2-D0A1-B1ED6F1B576F}"/>
                  </a:ext>
                </a:extLst>
              </p:cNvPr>
              <p:cNvSpPr/>
              <p:nvPr/>
            </p:nvSpPr>
            <p:spPr>
              <a:xfrm>
                <a:off x="5043839" y="2432106"/>
                <a:ext cx="369000" cy="229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106;p54">
                <a:extLst>
                  <a:ext uri="{FF2B5EF4-FFF2-40B4-BE49-F238E27FC236}">
                    <a16:creationId xmlns:a16="http://schemas.microsoft.com/office/drawing/2014/main" id="{75B1B9D5-EFDD-E4D4-6F6D-168F92E949B0}"/>
                  </a:ext>
                </a:extLst>
              </p:cNvPr>
              <p:cNvSpPr/>
              <p:nvPr/>
            </p:nvSpPr>
            <p:spPr>
              <a:xfrm>
                <a:off x="5217506" y="2432415"/>
                <a:ext cx="126778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107;p54">
                <a:extLst>
                  <a:ext uri="{FF2B5EF4-FFF2-40B4-BE49-F238E27FC236}">
                    <a16:creationId xmlns:a16="http://schemas.microsoft.com/office/drawing/2014/main" id="{05E80566-5370-525F-D357-D2F23B19D31E}"/>
                  </a:ext>
                </a:extLst>
              </p:cNvPr>
              <p:cNvSpPr/>
              <p:nvPr/>
            </p:nvSpPr>
            <p:spPr>
              <a:xfrm>
                <a:off x="5154506" y="2369190"/>
                <a:ext cx="29649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47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108;p54">
                <a:extLst>
                  <a:ext uri="{FF2B5EF4-FFF2-40B4-BE49-F238E27FC236}">
                    <a16:creationId xmlns:a16="http://schemas.microsoft.com/office/drawing/2014/main" id="{5D70CECC-1585-2407-D87E-718A72EA2C27}"/>
                  </a:ext>
                </a:extLst>
              </p:cNvPr>
              <p:cNvSpPr/>
              <p:nvPr/>
            </p:nvSpPr>
            <p:spPr>
              <a:xfrm>
                <a:off x="5383158" y="2369190"/>
                <a:ext cx="32675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26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109;p54">
                <a:extLst>
                  <a:ext uri="{FF2B5EF4-FFF2-40B4-BE49-F238E27FC236}">
                    <a16:creationId xmlns:a16="http://schemas.microsoft.com/office/drawing/2014/main" id="{2CA997D7-CE3B-A9BC-7709-1C94B83D68F8}"/>
                  </a:ext>
                </a:extLst>
              </p:cNvPr>
              <p:cNvSpPr/>
              <p:nvPr/>
            </p:nvSpPr>
            <p:spPr>
              <a:xfrm>
                <a:off x="5087854" y="2230967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6926" y="629"/>
                    </a:moveTo>
                    <a:lnTo>
                      <a:pt x="6926" y="1905"/>
                    </a:lnTo>
                    <a:lnTo>
                      <a:pt x="3788" y="1905"/>
                    </a:lnTo>
                    <a:lnTo>
                      <a:pt x="3788" y="629"/>
                    </a:lnTo>
                    <a:close/>
                    <a:moveTo>
                      <a:pt x="10086" y="2533"/>
                    </a:moveTo>
                    <a:lnTo>
                      <a:pt x="10086" y="3788"/>
                    </a:lnTo>
                    <a:lnTo>
                      <a:pt x="9437" y="3788"/>
                    </a:lnTo>
                    <a:lnTo>
                      <a:pt x="9437" y="3160"/>
                    </a:lnTo>
                    <a:lnTo>
                      <a:pt x="7554" y="3160"/>
                    </a:lnTo>
                    <a:lnTo>
                      <a:pt x="7554" y="3788"/>
                    </a:lnTo>
                    <a:lnTo>
                      <a:pt x="3160" y="3788"/>
                    </a:lnTo>
                    <a:lnTo>
                      <a:pt x="3160" y="3160"/>
                    </a:lnTo>
                    <a:lnTo>
                      <a:pt x="1277" y="3160"/>
                    </a:lnTo>
                    <a:lnTo>
                      <a:pt x="1277" y="3788"/>
                    </a:lnTo>
                    <a:lnTo>
                      <a:pt x="628" y="3788"/>
                    </a:lnTo>
                    <a:lnTo>
                      <a:pt x="628" y="2533"/>
                    </a:lnTo>
                    <a:close/>
                    <a:moveTo>
                      <a:pt x="2532" y="3788"/>
                    </a:moveTo>
                    <a:lnTo>
                      <a:pt x="2532" y="4730"/>
                    </a:lnTo>
                    <a:cubicBezTo>
                      <a:pt x="2532" y="4897"/>
                      <a:pt x="2386" y="5044"/>
                      <a:pt x="2218" y="5044"/>
                    </a:cubicBezTo>
                    <a:cubicBezTo>
                      <a:pt x="2051" y="5044"/>
                      <a:pt x="1905" y="4897"/>
                      <a:pt x="1905" y="4730"/>
                    </a:cubicBezTo>
                    <a:lnTo>
                      <a:pt x="1905" y="3788"/>
                    </a:lnTo>
                    <a:close/>
                    <a:moveTo>
                      <a:pt x="8830" y="3788"/>
                    </a:moveTo>
                    <a:lnTo>
                      <a:pt x="8830" y="4730"/>
                    </a:lnTo>
                    <a:cubicBezTo>
                      <a:pt x="8830" y="4897"/>
                      <a:pt x="8684" y="5044"/>
                      <a:pt x="8516" y="5044"/>
                    </a:cubicBezTo>
                    <a:cubicBezTo>
                      <a:pt x="8328" y="5044"/>
                      <a:pt x="8203" y="4897"/>
                      <a:pt x="8203" y="4730"/>
                    </a:cubicBezTo>
                    <a:lnTo>
                      <a:pt x="8203" y="3788"/>
                    </a:lnTo>
                    <a:close/>
                    <a:moveTo>
                      <a:pt x="10086" y="4416"/>
                    </a:moveTo>
                    <a:lnTo>
                      <a:pt x="10086" y="10086"/>
                    </a:lnTo>
                    <a:lnTo>
                      <a:pt x="628" y="10086"/>
                    </a:lnTo>
                    <a:lnTo>
                      <a:pt x="628" y="4416"/>
                    </a:lnTo>
                    <a:lnTo>
                      <a:pt x="1277" y="4416"/>
                    </a:lnTo>
                    <a:lnTo>
                      <a:pt x="1277" y="4730"/>
                    </a:lnTo>
                    <a:cubicBezTo>
                      <a:pt x="1277" y="5253"/>
                      <a:pt x="1695" y="5671"/>
                      <a:pt x="2218" y="5671"/>
                    </a:cubicBezTo>
                    <a:cubicBezTo>
                      <a:pt x="2742" y="5671"/>
                      <a:pt x="3160" y="5253"/>
                      <a:pt x="3160" y="4730"/>
                    </a:cubicBezTo>
                    <a:lnTo>
                      <a:pt x="3160" y="4416"/>
                    </a:lnTo>
                    <a:lnTo>
                      <a:pt x="7554" y="4416"/>
                    </a:lnTo>
                    <a:lnTo>
                      <a:pt x="7554" y="4730"/>
                    </a:lnTo>
                    <a:cubicBezTo>
                      <a:pt x="7554" y="5253"/>
                      <a:pt x="7993" y="5671"/>
                      <a:pt x="8496" y="5671"/>
                    </a:cubicBezTo>
                    <a:cubicBezTo>
                      <a:pt x="9019" y="5671"/>
                      <a:pt x="9437" y="5253"/>
                      <a:pt x="9437" y="4730"/>
                    </a:cubicBezTo>
                    <a:lnTo>
                      <a:pt x="9437" y="4416"/>
                    </a:lnTo>
                    <a:close/>
                    <a:moveTo>
                      <a:pt x="3160" y="1"/>
                    </a:moveTo>
                    <a:lnTo>
                      <a:pt x="3160" y="1905"/>
                    </a:lnTo>
                    <a:lnTo>
                      <a:pt x="1" y="1905"/>
                    </a:lnTo>
                    <a:lnTo>
                      <a:pt x="1" y="10714"/>
                    </a:lnTo>
                    <a:lnTo>
                      <a:pt x="10734" y="10714"/>
                    </a:lnTo>
                    <a:lnTo>
                      <a:pt x="10734" y="1905"/>
                    </a:lnTo>
                    <a:lnTo>
                      <a:pt x="7554" y="1905"/>
                    </a:lnTo>
                    <a:lnTo>
                      <a:pt x="75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110;p54">
                <a:extLst>
                  <a:ext uri="{FF2B5EF4-FFF2-40B4-BE49-F238E27FC236}">
                    <a16:creationId xmlns:a16="http://schemas.microsoft.com/office/drawing/2014/main" id="{79FB4C1B-7AC8-DC0B-81B1-AB7783EBB351}"/>
                  </a:ext>
                </a:extLst>
              </p:cNvPr>
              <p:cNvSpPr/>
              <p:nvPr/>
            </p:nvSpPr>
            <p:spPr>
              <a:xfrm>
                <a:off x="5202581" y="2414058"/>
                <a:ext cx="160287" cy="15956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5" extrusionOk="0">
                    <a:moveTo>
                      <a:pt x="2511" y="628"/>
                    </a:moveTo>
                    <a:lnTo>
                      <a:pt x="2511" y="1884"/>
                    </a:lnTo>
                    <a:lnTo>
                      <a:pt x="3766" y="1884"/>
                    </a:lnTo>
                    <a:lnTo>
                      <a:pt x="3766" y="2511"/>
                    </a:lnTo>
                    <a:lnTo>
                      <a:pt x="2511" y="2511"/>
                    </a:lnTo>
                    <a:lnTo>
                      <a:pt x="2511" y="3767"/>
                    </a:lnTo>
                    <a:lnTo>
                      <a:pt x="1883" y="3767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4"/>
                    </a:lnTo>
                    <a:lnTo>
                      <a:pt x="1883" y="1884"/>
                    </a:lnTo>
                    <a:lnTo>
                      <a:pt x="1883" y="628"/>
                    </a:lnTo>
                    <a:close/>
                    <a:moveTo>
                      <a:pt x="1255" y="1"/>
                    </a:moveTo>
                    <a:lnTo>
                      <a:pt x="1255" y="1256"/>
                    </a:lnTo>
                    <a:lnTo>
                      <a:pt x="0" y="1256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6"/>
                    </a:lnTo>
                    <a:lnTo>
                      <a:pt x="3139" y="1256"/>
                    </a:lnTo>
                    <a:lnTo>
                      <a:pt x="31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111;p54">
              <a:extLst>
                <a:ext uri="{FF2B5EF4-FFF2-40B4-BE49-F238E27FC236}">
                  <a16:creationId xmlns:a16="http://schemas.microsoft.com/office/drawing/2014/main" id="{96D52536-BBEE-1967-156E-828A245325D5}"/>
                </a:ext>
              </a:extLst>
            </p:cNvPr>
            <p:cNvGrpSpPr/>
            <p:nvPr/>
          </p:nvGrpSpPr>
          <p:grpSpPr>
            <a:xfrm>
              <a:off x="5044553" y="3354708"/>
              <a:ext cx="477602" cy="480930"/>
              <a:chOff x="5044542" y="3354708"/>
              <a:chExt cx="432530" cy="435546"/>
            </a:xfrm>
          </p:grpSpPr>
          <p:sp>
            <p:nvSpPr>
              <p:cNvPr id="7" name="Google Shape;1112;p54">
                <a:extLst>
                  <a:ext uri="{FF2B5EF4-FFF2-40B4-BE49-F238E27FC236}">
                    <a16:creationId xmlns:a16="http://schemas.microsoft.com/office/drawing/2014/main" id="{0E10F0E3-9040-9C0A-496A-3D7BE9D91462}"/>
                  </a:ext>
                </a:extLst>
              </p:cNvPr>
              <p:cNvSpPr/>
              <p:nvPr/>
            </p:nvSpPr>
            <p:spPr>
              <a:xfrm>
                <a:off x="5044542" y="340128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942" y="1"/>
                    </a:moveTo>
                    <a:cubicBezTo>
                      <a:pt x="440" y="1"/>
                      <a:pt x="1" y="419"/>
                      <a:pt x="1" y="942"/>
                    </a:cubicBezTo>
                    <a:lnTo>
                      <a:pt x="1" y="2846"/>
                    </a:lnTo>
                    <a:cubicBezTo>
                      <a:pt x="1" y="3244"/>
                      <a:pt x="273" y="3600"/>
                      <a:pt x="628" y="3725"/>
                    </a:cubicBezTo>
                    <a:lnTo>
                      <a:pt x="628" y="5734"/>
                    </a:lnTo>
                    <a:cubicBezTo>
                      <a:pt x="273" y="5859"/>
                      <a:pt x="1" y="6194"/>
                      <a:pt x="1" y="6613"/>
                    </a:cubicBezTo>
                    <a:lnTo>
                      <a:pt x="1" y="9772"/>
                    </a:lnTo>
                    <a:cubicBezTo>
                      <a:pt x="1" y="10295"/>
                      <a:pt x="440" y="10714"/>
                      <a:pt x="942" y="10714"/>
                    </a:cubicBezTo>
                    <a:lnTo>
                      <a:pt x="2867" y="10714"/>
                    </a:lnTo>
                    <a:cubicBezTo>
                      <a:pt x="3265" y="10714"/>
                      <a:pt x="3620" y="10463"/>
                      <a:pt x="3746" y="10086"/>
                    </a:cubicBezTo>
                    <a:lnTo>
                      <a:pt x="5734" y="10086"/>
                    </a:lnTo>
                    <a:cubicBezTo>
                      <a:pt x="5880" y="10463"/>
                      <a:pt x="6215" y="10714"/>
                      <a:pt x="6633" y="10714"/>
                    </a:cubicBezTo>
                    <a:lnTo>
                      <a:pt x="9793" y="10714"/>
                    </a:lnTo>
                    <a:cubicBezTo>
                      <a:pt x="10316" y="10714"/>
                      <a:pt x="10734" y="10295"/>
                      <a:pt x="10734" y="9772"/>
                    </a:cubicBezTo>
                    <a:lnTo>
                      <a:pt x="10734" y="7868"/>
                    </a:lnTo>
                    <a:cubicBezTo>
                      <a:pt x="10734" y="7450"/>
                      <a:pt x="10462" y="7115"/>
                      <a:pt x="10107" y="6968"/>
                    </a:cubicBezTo>
                    <a:lnTo>
                      <a:pt x="10107" y="4981"/>
                    </a:lnTo>
                    <a:cubicBezTo>
                      <a:pt x="10462" y="4855"/>
                      <a:pt x="10734" y="4499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316" y="1"/>
                      <a:pt x="9793" y="1"/>
                    </a:cubicBezTo>
                    <a:lnTo>
                      <a:pt x="7889" y="1"/>
                    </a:lnTo>
                    <a:cubicBezTo>
                      <a:pt x="7470" y="1"/>
                      <a:pt x="7136" y="252"/>
                      <a:pt x="6989" y="629"/>
                    </a:cubicBezTo>
                    <a:lnTo>
                      <a:pt x="5001" y="629"/>
                    </a:lnTo>
                    <a:cubicBezTo>
                      <a:pt x="4876" y="252"/>
                      <a:pt x="4520" y="1"/>
                      <a:pt x="4123" y="1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113;p54">
                <a:extLst>
                  <a:ext uri="{FF2B5EF4-FFF2-40B4-BE49-F238E27FC236}">
                    <a16:creationId xmlns:a16="http://schemas.microsoft.com/office/drawing/2014/main" id="{2C5D9C39-1E08-8106-9333-ADFD395F8C37}"/>
                  </a:ext>
                </a:extLst>
              </p:cNvPr>
              <p:cNvSpPr/>
              <p:nvPr/>
            </p:nvSpPr>
            <p:spPr>
              <a:xfrm>
                <a:off x="5318658" y="3378265"/>
                <a:ext cx="136008" cy="228701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6299" extrusionOk="0">
                    <a:moveTo>
                      <a:pt x="1527" y="1"/>
                    </a:moveTo>
                    <a:cubicBezTo>
                      <a:pt x="1339" y="1"/>
                      <a:pt x="1214" y="126"/>
                      <a:pt x="1214" y="315"/>
                    </a:cubicBezTo>
                    <a:lnTo>
                      <a:pt x="1214" y="3160"/>
                    </a:lnTo>
                    <a:lnTo>
                      <a:pt x="0" y="3160"/>
                    </a:lnTo>
                    <a:cubicBezTo>
                      <a:pt x="126" y="3516"/>
                      <a:pt x="481" y="3788"/>
                      <a:pt x="900" y="3788"/>
                    </a:cubicBezTo>
                    <a:lnTo>
                      <a:pt x="1214" y="3788"/>
                    </a:lnTo>
                    <a:lnTo>
                      <a:pt x="1214" y="6299"/>
                    </a:lnTo>
                    <a:lnTo>
                      <a:pt x="3118" y="6299"/>
                    </a:lnTo>
                    <a:lnTo>
                      <a:pt x="3118" y="3788"/>
                    </a:lnTo>
                    <a:lnTo>
                      <a:pt x="3432" y="3788"/>
                    </a:lnTo>
                    <a:cubicBezTo>
                      <a:pt x="3599" y="3788"/>
                      <a:pt x="3745" y="3641"/>
                      <a:pt x="3745" y="3474"/>
                    </a:cubicBezTo>
                    <a:lnTo>
                      <a:pt x="3745" y="315"/>
                    </a:lnTo>
                    <a:cubicBezTo>
                      <a:pt x="3745" y="126"/>
                      <a:pt x="3599" y="1"/>
                      <a:pt x="3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114;p54">
                <a:extLst>
                  <a:ext uri="{FF2B5EF4-FFF2-40B4-BE49-F238E27FC236}">
                    <a16:creationId xmlns:a16="http://schemas.microsoft.com/office/drawing/2014/main" id="{964F69A4-978F-7086-0567-7C26CBDB289A}"/>
                  </a:ext>
                </a:extLst>
              </p:cNvPr>
              <p:cNvSpPr/>
              <p:nvPr/>
            </p:nvSpPr>
            <p:spPr>
              <a:xfrm>
                <a:off x="5110470" y="3378265"/>
                <a:ext cx="228701" cy="135282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3726" extrusionOk="0">
                    <a:moveTo>
                      <a:pt x="315" y="1"/>
                    </a:moveTo>
                    <a:cubicBezTo>
                      <a:pt x="147" y="1"/>
                      <a:pt x="1" y="147"/>
                      <a:pt x="1" y="315"/>
                    </a:cubicBezTo>
                    <a:lnTo>
                      <a:pt x="1" y="2219"/>
                    </a:lnTo>
                    <a:cubicBezTo>
                      <a:pt x="1" y="2386"/>
                      <a:pt x="147" y="2532"/>
                      <a:pt x="315" y="2532"/>
                    </a:cubicBezTo>
                    <a:lnTo>
                      <a:pt x="3160" y="2532"/>
                    </a:lnTo>
                    <a:lnTo>
                      <a:pt x="3160" y="3725"/>
                    </a:lnTo>
                    <a:cubicBezTo>
                      <a:pt x="3537" y="3600"/>
                      <a:pt x="3788" y="3265"/>
                      <a:pt x="3788" y="2846"/>
                    </a:cubicBezTo>
                    <a:lnTo>
                      <a:pt x="3788" y="2532"/>
                    </a:lnTo>
                    <a:lnTo>
                      <a:pt x="6299" y="2532"/>
                    </a:lnTo>
                    <a:lnTo>
                      <a:pt x="6299" y="628"/>
                    </a:lnTo>
                    <a:lnTo>
                      <a:pt x="3788" y="628"/>
                    </a:lnTo>
                    <a:lnTo>
                      <a:pt x="3788" y="315"/>
                    </a:lnTo>
                    <a:cubicBezTo>
                      <a:pt x="3788" y="147"/>
                      <a:pt x="3663" y="1"/>
                      <a:pt x="3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115;p54">
                <a:extLst>
                  <a:ext uri="{FF2B5EF4-FFF2-40B4-BE49-F238E27FC236}">
                    <a16:creationId xmlns:a16="http://schemas.microsoft.com/office/drawing/2014/main" id="{AA492133-5B43-DC1C-522F-C00DC150AC35}"/>
                  </a:ext>
                </a:extLst>
              </p:cNvPr>
              <p:cNvSpPr/>
              <p:nvPr/>
            </p:nvSpPr>
            <p:spPr>
              <a:xfrm>
                <a:off x="5220866" y="3487156"/>
                <a:ext cx="123975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9" extrusionOk="0">
                    <a:moveTo>
                      <a:pt x="1235" y="0"/>
                    </a:moveTo>
                    <a:cubicBezTo>
                      <a:pt x="1109" y="607"/>
                      <a:pt x="628" y="1088"/>
                      <a:pt x="0" y="1214"/>
                    </a:cubicBezTo>
                    <a:lnTo>
                      <a:pt x="0" y="1904"/>
                    </a:lnTo>
                    <a:cubicBezTo>
                      <a:pt x="628" y="2030"/>
                      <a:pt x="1109" y="2532"/>
                      <a:pt x="1235" y="3139"/>
                    </a:cubicBezTo>
                    <a:lnTo>
                      <a:pt x="1925" y="3139"/>
                    </a:lnTo>
                    <a:cubicBezTo>
                      <a:pt x="2051" y="2532"/>
                      <a:pt x="2532" y="2030"/>
                      <a:pt x="3139" y="1904"/>
                    </a:cubicBezTo>
                    <a:lnTo>
                      <a:pt x="3139" y="1214"/>
                    </a:lnTo>
                    <a:cubicBezTo>
                      <a:pt x="2532" y="1088"/>
                      <a:pt x="2051" y="607"/>
                      <a:pt x="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16;p54">
                <a:extLst>
                  <a:ext uri="{FF2B5EF4-FFF2-40B4-BE49-F238E27FC236}">
                    <a16:creationId xmlns:a16="http://schemas.microsoft.com/office/drawing/2014/main" id="{51B52BBA-1C09-A2C4-4D7E-EC599090847F}"/>
                  </a:ext>
                </a:extLst>
              </p:cNvPr>
              <p:cNvSpPr/>
              <p:nvPr/>
            </p:nvSpPr>
            <p:spPr>
              <a:xfrm>
                <a:off x="5087338" y="3354708"/>
                <a:ext cx="389734" cy="389734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35" extrusionOk="0">
                    <a:moveTo>
                      <a:pt x="4101" y="629"/>
                    </a:moveTo>
                    <a:cubicBezTo>
                      <a:pt x="4290" y="629"/>
                      <a:pt x="4415" y="775"/>
                      <a:pt x="4415" y="942"/>
                    </a:cubicBezTo>
                    <a:lnTo>
                      <a:pt x="4415" y="1256"/>
                    </a:lnTo>
                    <a:lnTo>
                      <a:pt x="6926" y="1256"/>
                    </a:lnTo>
                    <a:lnTo>
                      <a:pt x="6926" y="3160"/>
                    </a:lnTo>
                    <a:lnTo>
                      <a:pt x="4415" y="3160"/>
                    </a:lnTo>
                    <a:lnTo>
                      <a:pt x="4415" y="3474"/>
                    </a:lnTo>
                    <a:cubicBezTo>
                      <a:pt x="4415" y="3893"/>
                      <a:pt x="4164" y="4248"/>
                      <a:pt x="3787" y="4374"/>
                    </a:cubicBezTo>
                    <a:lnTo>
                      <a:pt x="3787" y="3160"/>
                    </a:lnTo>
                    <a:lnTo>
                      <a:pt x="942" y="3160"/>
                    </a:lnTo>
                    <a:cubicBezTo>
                      <a:pt x="774" y="3160"/>
                      <a:pt x="628" y="3035"/>
                      <a:pt x="628" y="2847"/>
                    </a:cubicBezTo>
                    <a:lnTo>
                      <a:pt x="628" y="942"/>
                    </a:lnTo>
                    <a:cubicBezTo>
                      <a:pt x="628" y="775"/>
                      <a:pt x="774" y="629"/>
                      <a:pt x="942" y="629"/>
                    </a:cubicBezTo>
                    <a:close/>
                    <a:moveTo>
                      <a:pt x="5712" y="3788"/>
                    </a:moveTo>
                    <a:cubicBezTo>
                      <a:pt x="5838" y="4416"/>
                      <a:pt x="6319" y="4897"/>
                      <a:pt x="6926" y="5023"/>
                    </a:cubicBezTo>
                    <a:lnTo>
                      <a:pt x="6926" y="5713"/>
                    </a:lnTo>
                    <a:cubicBezTo>
                      <a:pt x="6319" y="5839"/>
                      <a:pt x="5838" y="6320"/>
                      <a:pt x="5712" y="6948"/>
                    </a:cubicBezTo>
                    <a:lnTo>
                      <a:pt x="5022" y="6948"/>
                    </a:lnTo>
                    <a:cubicBezTo>
                      <a:pt x="4896" y="6320"/>
                      <a:pt x="4415" y="5839"/>
                      <a:pt x="3787" y="5713"/>
                    </a:cubicBezTo>
                    <a:lnTo>
                      <a:pt x="3787" y="5023"/>
                    </a:lnTo>
                    <a:cubicBezTo>
                      <a:pt x="4415" y="4897"/>
                      <a:pt x="4896" y="4416"/>
                      <a:pt x="5022" y="3788"/>
                    </a:cubicBezTo>
                    <a:close/>
                    <a:moveTo>
                      <a:pt x="9793" y="629"/>
                    </a:moveTo>
                    <a:cubicBezTo>
                      <a:pt x="9960" y="629"/>
                      <a:pt x="10106" y="775"/>
                      <a:pt x="10106" y="942"/>
                    </a:cubicBezTo>
                    <a:lnTo>
                      <a:pt x="10106" y="4102"/>
                    </a:lnTo>
                    <a:cubicBezTo>
                      <a:pt x="10106" y="4290"/>
                      <a:pt x="9960" y="4416"/>
                      <a:pt x="9793" y="4416"/>
                    </a:cubicBezTo>
                    <a:lnTo>
                      <a:pt x="9479" y="4416"/>
                    </a:lnTo>
                    <a:lnTo>
                      <a:pt x="9479" y="6948"/>
                    </a:lnTo>
                    <a:lnTo>
                      <a:pt x="7575" y="6948"/>
                    </a:lnTo>
                    <a:lnTo>
                      <a:pt x="7575" y="4416"/>
                    </a:lnTo>
                    <a:lnTo>
                      <a:pt x="7261" y="4416"/>
                    </a:lnTo>
                    <a:cubicBezTo>
                      <a:pt x="6842" y="4416"/>
                      <a:pt x="6487" y="4165"/>
                      <a:pt x="6361" y="3788"/>
                    </a:cubicBezTo>
                    <a:lnTo>
                      <a:pt x="7575" y="3788"/>
                    </a:lnTo>
                    <a:lnTo>
                      <a:pt x="7575" y="942"/>
                    </a:lnTo>
                    <a:cubicBezTo>
                      <a:pt x="7575" y="775"/>
                      <a:pt x="7700" y="629"/>
                      <a:pt x="7868" y="629"/>
                    </a:cubicBezTo>
                    <a:close/>
                    <a:moveTo>
                      <a:pt x="3160" y="3809"/>
                    </a:moveTo>
                    <a:lnTo>
                      <a:pt x="3160" y="6320"/>
                    </a:lnTo>
                    <a:lnTo>
                      <a:pt x="3474" y="6320"/>
                    </a:lnTo>
                    <a:cubicBezTo>
                      <a:pt x="3892" y="6320"/>
                      <a:pt x="4227" y="6571"/>
                      <a:pt x="4373" y="6948"/>
                    </a:cubicBezTo>
                    <a:lnTo>
                      <a:pt x="3160" y="6948"/>
                    </a:lnTo>
                    <a:lnTo>
                      <a:pt x="3160" y="9793"/>
                    </a:lnTo>
                    <a:cubicBezTo>
                      <a:pt x="3160" y="9961"/>
                      <a:pt x="3034" y="10107"/>
                      <a:pt x="2846" y="10107"/>
                    </a:cubicBezTo>
                    <a:lnTo>
                      <a:pt x="942" y="10107"/>
                    </a:lnTo>
                    <a:cubicBezTo>
                      <a:pt x="774" y="10107"/>
                      <a:pt x="628" y="9961"/>
                      <a:pt x="628" y="9793"/>
                    </a:cubicBezTo>
                    <a:lnTo>
                      <a:pt x="628" y="6634"/>
                    </a:lnTo>
                    <a:cubicBezTo>
                      <a:pt x="628" y="6445"/>
                      <a:pt x="774" y="6320"/>
                      <a:pt x="942" y="6320"/>
                    </a:cubicBezTo>
                    <a:lnTo>
                      <a:pt x="1256" y="6320"/>
                    </a:lnTo>
                    <a:lnTo>
                      <a:pt x="1256" y="3809"/>
                    </a:lnTo>
                    <a:close/>
                    <a:moveTo>
                      <a:pt x="6947" y="6362"/>
                    </a:moveTo>
                    <a:lnTo>
                      <a:pt x="6947" y="7575"/>
                    </a:lnTo>
                    <a:lnTo>
                      <a:pt x="9793" y="7575"/>
                    </a:lnTo>
                    <a:cubicBezTo>
                      <a:pt x="9960" y="7575"/>
                      <a:pt x="10106" y="7701"/>
                      <a:pt x="10106" y="7889"/>
                    </a:cubicBezTo>
                    <a:lnTo>
                      <a:pt x="10106" y="9793"/>
                    </a:lnTo>
                    <a:cubicBezTo>
                      <a:pt x="10106" y="9961"/>
                      <a:pt x="9960" y="10107"/>
                      <a:pt x="9793" y="10107"/>
                    </a:cubicBezTo>
                    <a:lnTo>
                      <a:pt x="6633" y="10107"/>
                    </a:lnTo>
                    <a:cubicBezTo>
                      <a:pt x="6445" y="10107"/>
                      <a:pt x="6319" y="9961"/>
                      <a:pt x="6319" y="9793"/>
                    </a:cubicBezTo>
                    <a:lnTo>
                      <a:pt x="6319" y="9479"/>
                    </a:lnTo>
                    <a:lnTo>
                      <a:pt x="3787" y="9479"/>
                    </a:lnTo>
                    <a:lnTo>
                      <a:pt x="3787" y="7575"/>
                    </a:lnTo>
                    <a:lnTo>
                      <a:pt x="6319" y="7575"/>
                    </a:lnTo>
                    <a:lnTo>
                      <a:pt x="6319" y="7261"/>
                    </a:lnTo>
                    <a:cubicBezTo>
                      <a:pt x="6319" y="6843"/>
                      <a:pt x="6570" y="6487"/>
                      <a:pt x="6947" y="6362"/>
                    </a:cubicBezTo>
                    <a:close/>
                    <a:moveTo>
                      <a:pt x="942" y="1"/>
                    </a:moveTo>
                    <a:cubicBezTo>
                      <a:pt x="419" y="1"/>
                      <a:pt x="0" y="440"/>
                      <a:pt x="0" y="942"/>
                    </a:cubicBezTo>
                    <a:lnTo>
                      <a:pt x="0" y="2847"/>
                    </a:lnTo>
                    <a:cubicBezTo>
                      <a:pt x="0" y="3265"/>
                      <a:pt x="272" y="3621"/>
                      <a:pt x="628" y="3746"/>
                    </a:cubicBezTo>
                    <a:lnTo>
                      <a:pt x="628" y="5734"/>
                    </a:lnTo>
                    <a:cubicBezTo>
                      <a:pt x="272" y="5860"/>
                      <a:pt x="0" y="6215"/>
                      <a:pt x="0" y="6634"/>
                    </a:cubicBezTo>
                    <a:lnTo>
                      <a:pt x="0" y="9793"/>
                    </a:lnTo>
                    <a:cubicBezTo>
                      <a:pt x="0" y="10316"/>
                      <a:pt x="419" y="10735"/>
                      <a:pt x="942" y="10735"/>
                    </a:cubicBezTo>
                    <a:lnTo>
                      <a:pt x="2846" y="10735"/>
                    </a:lnTo>
                    <a:cubicBezTo>
                      <a:pt x="3264" y="10735"/>
                      <a:pt x="3620" y="10463"/>
                      <a:pt x="3746" y="10107"/>
                    </a:cubicBezTo>
                    <a:lnTo>
                      <a:pt x="5733" y="10107"/>
                    </a:lnTo>
                    <a:cubicBezTo>
                      <a:pt x="5859" y="10463"/>
                      <a:pt x="6215" y="10735"/>
                      <a:pt x="6633" y="10735"/>
                    </a:cubicBezTo>
                    <a:lnTo>
                      <a:pt x="9793" y="10735"/>
                    </a:lnTo>
                    <a:cubicBezTo>
                      <a:pt x="10316" y="10735"/>
                      <a:pt x="10734" y="10316"/>
                      <a:pt x="10734" y="9793"/>
                    </a:cubicBezTo>
                    <a:lnTo>
                      <a:pt x="10734" y="7889"/>
                    </a:lnTo>
                    <a:cubicBezTo>
                      <a:pt x="10734" y="7471"/>
                      <a:pt x="10462" y="7115"/>
                      <a:pt x="10106" y="6989"/>
                    </a:cubicBezTo>
                    <a:lnTo>
                      <a:pt x="10106" y="5002"/>
                    </a:lnTo>
                    <a:cubicBezTo>
                      <a:pt x="10462" y="4876"/>
                      <a:pt x="10734" y="4520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295" y="1"/>
                      <a:pt x="9793" y="1"/>
                    </a:cubicBezTo>
                    <a:lnTo>
                      <a:pt x="7888" y="1"/>
                    </a:lnTo>
                    <a:cubicBezTo>
                      <a:pt x="7470" y="1"/>
                      <a:pt x="7114" y="273"/>
                      <a:pt x="6989" y="629"/>
                    </a:cubicBezTo>
                    <a:lnTo>
                      <a:pt x="5001" y="629"/>
                    </a:lnTo>
                    <a:cubicBezTo>
                      <a:pt x="4875" y="273"/>
                      <a:pt x="4520" y="1"/>
                      <a:pt x="4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8" name="Picture 17" descr="Text&#10;&#10;Description automatically generated">
            <a:extLst>
              <a:ext uri="{FF2B5EF4-FFF2-40B4-BE49-F238E27FC236}">
                <a16:creationId xmlns:a16="http://schemas.microsoft.com/office/drawing/2014/main" id="{3451BD3A-1A38-A971-1AEF-8D8DC1383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99" y="1229629"/>
            <a:ext cx="4179723" cy="2468666"/>
          </a:xfrm>
          <a:prstGeom prst="rect">
            <a:avLst/>
          </a:prstGeom>
        </p:spPr>
      </p:pic>
      <p:pic>
        <p:nvPicPr>
          <p:cNvPr id="20" name="Picture 1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EAB18E9-CA19-0774-EF5F-26FECDE62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5781" y="2403501"/>
            <a:ext cx="4212395" cy="2467768"/>
          </a:xfrm>
          <a:prstGeom prst="rect">
            <a:avLst/>
          </a:prstGeom>
        </p:spPr>
      </p:pic>
      <p:sp>
        <p:nvSpPr>
          <p:cNvPr id="22" name="TextBox 1">
            <a:extLst>
              <a:ext uri="{FF2B5EF4-FFF2-40B4-BE49-F238E27FC236}">
                <a16:creationId xmlns:a16="http://schemas.microsoft.com/office/drawing/2014/main" id="{3136298E-EE88-587B-41C6-FBF9B018FC7D}"/>
              </a:ext>
            </a:extLst>
          </p:cNvPr>
          <p:cNvSpPr txBox="1"/>
          <p:nvPr/>
        </p:nvSpPr>
        <p:spPr>
          <a:xfrm>
            <a:off x="-73963" y="4807431"/>
            <a:ext cx="509572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IT19121734 | R.M.S.Dananjani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09359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 sz="2400"/>
          </a:p>
        </p:txBody>
      </p:sp>
      <p:grpSp>
        <p:nvGrpSpPr>
          <p:cNvPr id="2" name="Google Shape;919;p48">
            <a:extLst>
              <a:ext uri="{FF2B5EF4-FFF2-40B4-BE49-F238E27FC236}">
                <a16:creationId xmlns:a16="http://schemas.microsoft.com/office/drawing/2014/main" id="{DEE0B415-9898-AD2C-56C8-20E0BE632EAA}"/>
              </a:ext>
            </a:extLst>
          </p:cNvPr>
          <p:cNvGrpSpPr/>
          <p:nvPr/>
        </p:nvGrpSpPr>
        <p:grpSpPr>
          <a:xfrm>
            <a:off x="647030" y="4555185"/>
            <a:ext cx="380781" cy="526321"/>
            <a:chOff x="1168550" y="1865650"/>
            <a:chExt cx="566850" cy="825361"/>
          </a:xfrm>
        </p:grpSpPr>
        <p:sp>
          <p:nvSpPr>
            <p:cNvPr id="4" name="Google Shape;920;p48">
              <a:extLst>
                <a:ext uri="{FF2B5EF4-FFF2-40B4-BE49-F238E27FC236}">
                  <a16:creationId xmlns:a16="http://schemas.microsoft.com/office/drawing/2014/main" id="{99100D19-5F46-0AF0-BFB1-F72EC9B6663F}"/>
                </a:ext>
              </a:extLst>
            </p:cNvPr>
            <p:cNvSpPr/>
            <p:nvPr/>
          </p:nvSpPr>
          <p:spPr>
            <a:xfrm>
              <a:off x="1168550" y="2236976"/>
              <a:ext cx="494807" cy="454035"/>
            </a:xfrm>
            <a:custGeom>
              <a:avLst/>
              <a:gdLst/>
              <a:ahLst/>
              <a:cxnLst/>
              <a:rect l="l" t="t" r="r" b="b"/>
              <a:pathLst>
                <a:path w="14062" h="13602" extrusionOk="0">
                  <a:moveTo>
                    <a:pt x="12934" y="0"/>
                  </a:moveTo>
                  <a:cubicBezTo>
                    <a:pt x="10702" y="0"/>
                    <a:pt x="7811" y="1769"/>
                    <a:pt x="5012" y="1769"/>
                  </a:cubicBezTo>
                  <a:cubicBezTo>
                    <a:pt x="4452" y="1769"/>
                    <a:pt x="3895" y="1699"/>
                    <a:pt x="3348" y="1528"/>
                  </a:cubicBezTo>
                  <a:cubicBezTo>
                    <a:pt x="2950" y="1400"/>
                    <a:pt x="2563" y="1344"/>
                    <a:pt x="2188" y="1344"/>
                  </a:cubicBezTo>
                  <a:cubicBezTo>
                    <a:pt x="1400" y="1344"/>
                    <a:pt x="667" y="1592"/>
                    <a:pt x="1" y="1947"/>
                  </a:cubicBezTo>
                  <a:lnTo>
                    <a:pt x="1" y="11342"/>
                  </a:lnTo>
                  <a:cubicBezTo>
                    <a:pt x="1" y="12597"/>
                    <a:pt x="1005" y="13601"/>
                    <a:pt x="2260" y="13601"/>
                  </a:cubicBezTo>
                  <a:lnTo>
                    <a:pt x="11802" y="13601"/>
                  </a:lnTo>
                  <a:cubicBezTo>
                    <a:pt x="13057" y="13601"/>
                    <a:pt x="14061" y="12597"/>
                    <a:pt x="14061" y="11342"/>
                  </a:cubicBezTo>
                  <a:lnTo>
                    <a:pt x="14061" y="189"/>
                  </a:lnTo>
                  <a:cubicBezTo>
                    <a:pt x="13709" y="57"/>
                    <a:pt x="13332" y="0"/>
                    <a:pt x="12934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21;p48">
              <a:extLst>
                <a:ext uri="{FF2B5EF4-FFF2-40B4-BE49-F238E27FC236}">
                  <a16:creationId xmlns:a16="http://schemas.microsoft.com/office/drawing/2014/main" id="{EC2B74A6-FD87-2763-CC4C-B136D6719703}"/>
                </a:ext>
              </a:extLst>
            </p:cNvPr>
            <p:cNvSpPr/>
            <p:nvPr/>
          </p:nvSpPr>
          <p:spPr>
            <a:xfrm>
              <a:off x="1429625" y="1865650"/>
              <a:ext cx="125050" cy="84072"/>
            </a:xfrm>
            <a:custGeom>
              <a:avLst/>
              <a:gdLst/>
              <a:ahLst/>
              <a:cxnLst/>
              <a:rect l="l" t="t" r="r" b="b"/>
              <a:pathLst>
                <a:path w="5002" h="6320" fill="none" extrusionOk="0">
                  <a:moveTo>
                    <a:pt x="5001" y="3160"/>
                  </a:moveTo>
                  <a:cubicBezTo>
                    <a:pt x="5001" y="4896"/>
                    <a:pt x="3892" y="6319"/>
                    <a:pt x="2511" y="6319"/>
                  </a:cubicBezTo>
                  <a:cubicBezTo>
                    <a:pt x="1130" y="6319"/>
                    <a:pt x="0" y="4896"/>
                    <a:pt x="0" y="3160"/>
                  </a:cubicBezTo>
                  <a:cubicBezTo>
                    <a:pt x="0" y="1423"/>
                    <a:pt x="1130" y="0"/>
                    <a:pt x="2511" y="0"/>
                  </a:cubicBezTo>
                  <a:cubicBezTo>
                    <a:pt x="3892" y="0"/>
                    <a:pt x="5001" y="1423"/>
                    <a:pt x="5001" y="316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22;p48">
              <a:extLst>
                <a:ext uri="{FF2B5EF4-FFF2-40B4-BE49-F238E27FC236}">
                  <a16:creationId xmlns:a16="http://schemas.microsoft.com/office/drawing/2014/main" id="{5E44CC09-8908-3A5D-B135-16D2B249BA2D}"/>
                </a:ext>
              </a:extLst>
            </p:cNvPr>
            <p:cNvSpPr/>
            <p:nvPr/>
          </p:nvSpPr>
          <p:spPr>
            <a:xfrm>
              <a:off x="1248900" y="1949725"/>
              <a:ext cx="486500" cy="662250"/>
            </a:xfrm>
            <a:custGeom>
              <a:avLst/>
              <a:gdLst/>
              <a:ahLst/>
              <a:cxnLst/>
              <a:rect l="l" t="t" r="r" b="b"/>
              <a:pathLst>
                <a:path w="19460" h="26490" extrusionOk="0">
                  <a:moveTo>
                    <a:pt x="0" y="0"/>
                  </a:moveTo>
                  <a:lnTo>
                    <a:pt x="0" y="24983"/>
                  </a:lnTo>
                  <a:cubicBezTo>
                    <a:pt x="0" y="25820"/>
                    <a:pt x="670" y="26490"/>
                    <a:pt x="1507" y="26490"/>
                  </a:cubicBezTo>
                  <a:lnTo>
                    <a:pt x="17953" y="26490"/>
                  </a:lnTo>
                  <a:cubicBezTo>
                    <a:pt x="18790" y="26490"/>
                    <a:pt x="19459" y="25820"/>
                    <a:pt x="19459" y="24983"/>
                  </a:cubicBezTo>
                  <a:lnTo>
                    <a:pt x="19459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" name="Google Shape;923;p48">
              <a:extLst>
                <a:ext uri="{FF2B5EF4-FFF2-40B4-BE49-F238E27FC236}">
                  <a16:creationId xmlns:a16="http://schemas.microsoft.com/office/drawing/2014/main" id="{92EFB157-7AA2-B158-07FA-8285E727ADC7}"/>
                </a:ext>
              </a:extLst>
            </p:cNvPr>
            <p:cNvGrpSpPr/>
            <p:nvPr/>
          </p:nvGrpSpPr>
          <p:grpSpPr>
            <a:xfrm>
              <a:off x="1405633" y="2301079"/>
              <a:ext cx="208706" cy="208705"/>
              <a:chOff x="1430400" y="2325825"/>
              <a:chExt cx="159050" cy="159050"/>
            </a:xfrm>
          </p:grpSpPr>
          <p:sp>
            <p:nvSpPr>
              <p:cNvPr id="8" name="Google Shape;924;p48">
                <a:extLst>
                  <a:ext uri="{FF2B5EF4-FFF2-40B4-BE49-F238E27FC236}">
                    <a16:creationId xmlns:a16="http://schemas.microsoft.com/office/drawing/2014/main" id="{E71DD607-B56F-3D48-2BCB-A2D24C76311B}"/>
                  </a:ext>
                </a:extLst>
              </p:cNvPr>
              <p:cNvSpPr/>
              <p:nvPr/>
            </p:nvSpPr>
            <p:spPr>
              <a:xfrm>
                <a:off x="1486900" y="2325825"/>
                <a:ext cx="46575" cy="159050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6362" extrusionOk="0">
                    <a:moveTo>
                      <a:pt x="1" y="0"/>
                    </a:moveTo>
                    <a:lnTo>
                      <a:pt x="1" y="6361"/>
                    </a:lnTo>
                    <a:lnTo>
                      <a:pt x="1863" y="6361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925;p48">
                <a:extLst>
                  <a:ext uri="{FF2B5EF4-FFF2-40B4-BE49-F238E27FC236}">
                    <a16:creationId xmlns:a16="http://schemas.microsoft.com/office/drawing/2014/main" id="{BDEBEECD-9152-C929-A0ED-67CF4A46B685}"/>
                  </a:ext>
                </a:extLst>
              </p:cNvPr>
              <p:cNvSpPr/>
              <p:nvPr/>
            </p:nvSpPr>
            <p:spPr>
              <a:xfrm>
                <a:off x="1430400" y="2382325"/>
                <a:ext cx="159050" cy="46575"/>
              </a:xfrm>
              <a:custGeom>
                <a:avLst/>
                <a:gdLst/>
                <a:ahLst/>
                <a:cxnLst/>
                <a:rect l="l" t="t" r="r" b="b"/>
                <a:pathLst>
                  <a:path w="6362" h="1863" extrusionOk="0">
                    <a:moveTo>
                      <a:pt x="1" y="0"/>
                    </a:moveTo>
                    <a:lnTo>
                      <a:pt x="1" y="1862"/>
                    </a:lnTo>
                    <a:lnTo>
                      <a:pt x="6362" y="1862"/>
                    </a:lnTo>
                    <a:lnTo>
                      <a:pt x="63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" name="Google Shape;934;p48">
            <a:extLst>
              <a:ext uri="{FF2B5EF4-FFF2-40B4-BE49-F238E27FC236}">
                <a16:creationId xmlns:a16="http://schemas.microsoft.com/office/drawing/2014/main" id="{FB07EF7C-ABEA-8FB8-17BC-5EADA1BF8F45}"/>
              </a:ext>
            </a:extLst>
          </p:cNvPr>
          <p:cNvGrpSpPr/>
          <p:nvPr/>
        </p:nvGrpSpPr>
        <p:grpSpPr>
          <a:xfrm>
            <a:off x="2657001" y="4513149"/>
            <a:ext cx="380781" cy="526307"/>
            <a:chOff x="1168550" y="1865650"/>
            <a:chExt cx="566850" cy="825347"/>
          </a:xfrm>
        </p:grpSpPr>
        <p:sp>
          <p:nvSpPr>
            <p:cNvPr id="12" name="Google Shape;935;p48">
              <a:extLst>
                <a:ext uri="{FF2B5EF4-FFF2-40B4-BE49-F238E27FC236}">
                  <a16:creationId xmlns:a16="http://schemas.microsoft.com/office/drawing/2014/main" id="{1E22006B-5D87-22E1-40C2-95ED24E45464}"/>
                </a:ext>
              </a:extLst>
            </p:cNvPr>
            <p:cNvSpPr/>
            <p:nvPr/>
          </p:nvSpPr>
          <p:spPr>
            <a:xfrm>
              <a:off x="1168550" y="2028750"/>
              <a:ext cx="494807" cy="662247"/>
            </a:xfrm>
            <a:custGeom>
              <a:avLst/>
              <a:gdLst/>
              <a:ahLst/>
              <a:cxnLst/>
              <a:rect l="l" t="t" r="r" b="b"/>
              <a:pathLst>
                <a:path w="14062" h="13602" extrusionOk="0">
                  <a:moveTo>
                    <a:pt x="12934" y="0"/>
                  </a:moveTo>
                  <a:cubicBezTo>
                    <a:pt x="10702" y="0"/>
                    <a:pt x="7811" y="1769"/>
                    <a:pt x="5012" y="1769"/>
                  </a:cubicBezTo>
                  <a:cubicBezTo>
                    <a:pt x="4452" y="1769"/>
                    <a:pt x="3895" y="1699"/>
                    <a:pt x="3348" y="1528"/>
                  </a:cubicBezTo>
                  <a:cubicBezTo>
                    <a:pt x="2950" y="1400"/>
                    <a:pt x="2563" y="1344"/>
                    <a:pt x="2188" y="1344"/>
                  </a:cubicBezTo>
                  <a:cubicBezTo>
                    <a:pt x="1400" y="1344"/>
                    <a:pt x="667" y="1592"/>
                    <a:pt x="1" y="1947"/>
                  </a:cubicBezTo>
                  <a:lnTo>
                    <a:pt x="1" y="11342"/>
                  </a:lnTo>
                  <a:cubicBezTo>
                    <a:pt x="1" y="12597"/>
                    <a:pt x="1005" y="13601"/>
                    <a:pt x="2260" y="13601"/>
                  </a:cubicBezTo>
                  <a:lnTo>
                    <a:pt x="11802" y="13601"/>
                  </a:lnTo>
                  <a:cubicBezTo>
                    <a:pt x="13057" y="13601"/>
                    <a:pt x="14061" y="12597"/>
                    <a:pt x="14061" y="11342"/>
                  </a:cubicBezTo>
                  <a:lnTo>
                    <a:pt x="14061" y="189"/>
                  </a:lnTo>
                  <a:cubicBezTo>
                    <a:pt x="13709" y="57"/>
                    <a:pt x="13332" y="0"/>
                    <a:pt x="12934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36;p48">
              <a:extLst>
                <a:ext uri="{FF2B5EF4-FFF2-40B4-BE49-F238E27FC236}">
                  <a16:creationId xmlns:a16="http://schemas.microsoft.com/office/drawing/2014/main" id="{596723A3-6855-9286-0A33-0B0E0C1FBB5D}"/>
                </a:ext>
              </a:extLst>
            </p:cNvPr>
            <p:cNvSpPr/>
            <p:nvPr/>
          </p:nvSpPr>
          <p:spPr>
            <a:xfrm>
              <a:off x="1429625" y="1865650"/>
              <a:ext cx="125050" cy="84072"/>
            </a:xfrm>
            <a:custGeom>
              <a:avLst/>
              <a:gdLst/>
              <a:ahLst/>
              <a:cxnLst/>
              <a:rect l="l" t="t" r="r" b="b"/>
              <a:pathLst>
                <a:path w="5002" h="6320" fill="none" extrusionOk="0">
                  <a:moveTo>
                    <a:pt x="5001" y="3160"/>
                  </a:moveTo>
                  <a:cubicBezTo>
                    <a:pt x="5001" y="4896"/>
                    <a:pt x="3892" y="6319"/>
                    <a:pt x="2511" y="6319"/>
                  </a:cubicBezTo>
                  <a:cubicBezTo>
                    <a:pt x="1130" y="6319"/>
                    <a:pt x="0" y="4896"/>
                    <a:pt x="0" y="3160"/>
                  </a:cubicBezTo>
                  <a:cubicBezTo>
                    <a:pt x="0" y="1423"/>
                    <a:pt x="1130" y="0"/>
                    <a:pt x="2511" y="0"/>
                  </a:cubicBezTo>
                  <a:cubicBezTo>
                    <a:pt x="3892" y="0"/>
                    <a:pt x="5001" y="1423"/>
                    <a:pt x="5001" y="316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37;p48">
              <a:extLst>
                <a:ext uri="{FF2B5EF4-FFF2-40B4-BE49-F238E27FC236}">
                  <a16:creationId xmlns:a16="http://schemas.microsoft.com/office/drawing/2014/main" id="{2972499A-4FD8-D0A2-2DF8-8779F34D7F0B}"/>
                </a:ext>
              </a:extLst>
            </p:cNvPr>
            <p:cNvSpPr/>
            <p:nvPr/>
          </p:nvSpPr>
          <p:spPr>
            <a:xfrm>
              <a:off x="1248900" y="1949725"/>
              <a:ext cx="486500" cy="662250"/>
            </a:xfrm>
            <a:custGeom>
              <a:avLst/>
              <a:gdLst/>
              <a:ahLst/>
              <a:cxnLst/>
              <a:rect l="l" t="t" r="r" b="b"/>
              <a:pathLst>
                <a:path w="19460" h="26490" extrusionOk="0">
                  <a:moveTo>
                    <a:pt x="0" y="0"/>
                  </a:moveTo>
                  <a:lnTo>
                    <a:pt x="0" y="24983"/>
                  </a:lnTo>
                  <a:cubicBezTo>
                    <a:pt x="0" y="25820"/>
                    <a:pt x="670" y="26490"/>
                    <a:pt x="1507" y="26490"/>
                  </a:cubicBezTo>
                  <a:lnTo>
                    <a:pt x="17953" y="26490"/>
                  </a:lnTo>
                  <a:cubicBezTo>
                    <a:pt x="18790" y="26490"/>
                    <a:pt x="19459" y="25820"/>
                    <a:pt x="19459" y="24983"/>
                  </a:cubicBezTo>
                  <a:lnTo>
                    <a:pt x="19459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938;p48">
              <a:extLst>
                <a:ext uri="{FF2B5EF4-FFF2-40B4-BE49-F238E27FC236}">
                  <a16:creationId xmlns:a16="http://schemas.microsoft.com/office/drawing/2014/main" id="{6043B968-A3BA-0663-CB24-A50060FC96A6}"/>
                </a:ext>
              </a:extLst>
            </p:cNvPr>
            <p:cNvGrpSpPr/>
            <p:nvPr/>
          </p:nvGrpSpPr>
          <p:grpSpPr>
            <a:xfrm>
              <a:off x="1405633" y="2301079"/>
              <a:ext cx="208706" cy="208705"/>
              <a:chOff x="1430400" y="2325825"/>
              <a:chExt cx="159050" cy="159050"/>
            </a:xfrm>
          </p:grpSpPr>
          <p:sp>
            <p:nvSpPr>
              <p:cNvPr id="16" name="Google Shape;939;p48">
                <a:extLst>
                  <a:ext uri="{FF2B5EF4-FFF2-40B4-BE49-F238E27FC236}">
                    <a16:creationId xmlns:a16="http://schemas.microsoft.com/office/drawing/2014/main" id="{D98BE9F4-7876-440D-6E45-E7A37D0E6740}"/>
                  </a:ext>
                </a:extLst>
              </p:cNvPr>
              <p:cNvSpPr/>
              <p:nvPr/>
            </p:nvSpPr>
            <p:spPr>
              <a:xfrm>
                <a:off x="1486900" y="2325825"/>
                <a:ext cx="46575" cy="159050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6362" extrusionOk="0">
                    <a:moveTo>
                      <a:pt x="1" y="0"/>
                    </a:moveTo>
                    <a:lnTo>
                      <a:pt x="1" y="6361"/>
                    </a:lnTo>
                    <a:lnTo>
                      <a:pt x="1863" y="6361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40;p48">
                <a:extLst>
                  <a:ext uri="{FF2B5EF4-FFF2-40B4-BE49-F238E27FC236}">
                    <a16:creationId xmlns:a16="http://schemas.microsoft.com/office/drawing/2014/main" id="{B13F0C95-1BEE-6B20-2112-2B5331158D61}"/>
                  </a:ext>
                </a:extLst>
              </p:cNvPr>
              <p:cNvSpPr/>
              <p:nvPr/>
            </p:nvSpPr>
            <p:spPr>
              <a:xfrm>
                <a:off x="1430400" y="2382325"/>
                <a:ext cx="159050" cy="46575"/>
              </a:xfrm>
              <a:custGeom>
                <a:avLst/>
                <a:gdLst/>
                <a:ahLst/>
                <a:cxnLst/>
                <a:rect l="l" t="t" r="r" b="b"/>
                <a:pathLst>
                  <a:path w="6362" h="1863" extrusionOk="0">
                    <a:moveTo>
                      <a:pt x="1" y="0"/>
                    </a:moveTo>
                    <a:lnTo>
                      <a:pt x="1" y="1862"/>
                    </a:lnTo>
                    <a:lnTo>
                      <a:pt x="6362" y="1862"/>
                    </a:lnTo>
                    <a:lnTo>
                      <a:pt x="63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" name="Google Shape;941;p48">
            <a:extLst>
              <a:ext uri="{FF2B5EF4-FFF2-40B4-BE49-F238E27FC236}">
                <a16:creationId xmlns:a16="http://schemas.microsoft.com/office/drawing/2014/main" id="{7D3560C5-9623-8953-3977-5CB6048B83E2}"/>
              </a:ext>
            </a:extLst>
          </p:cNvPr>
          <p:cNvGrpSpPr/>
          <p:nvPr/>
        </p:nvGrpSpPr>
        <p:grpSpPr>
          <a:xfrm>
            <a:off x="4615239" y="4439634"/>
            <a:ext cx="380781" cy="526306"/>
            <a:chOff x="1168550" y="1865650"/>
            <a:chExt cx="566850" cy="825346"/>
          </a:xfrm>
        </p:grpSpPr>
        <p:sp>
          <p:nvSpPr>
            <p:cNvPr id="20" name="Google Shape;942;p48">
              <a:extLst>
                <a:ext uri="{FF2B5EF4-FFF2-40B4-BE49-F238E27FC236}">
                  <a16:creationId xmlns:a16="http://schemas.microsoft.com/office/drawing/2014/main" id="{4C8D2D99-F352-3A35-F554-745C367AAF5C}"/>
                </a:ext>
              </a:extLst>
            </p:cNvPr>
            <p:cNvSpPr/>
            <p:nvPr/>
          </p:nvSpPr>
          <p:spPr>
            <a:xfrm>
              <a:off x="1168550" y="2375226"/>
              <a:ext cx="494807" cy="315770"/>
            </a:xfrm>
            <a:custGeom>
              <a:avLst/>
              <a:gdLst/>
              <a:ahLst/>
              <a:cxnLst/>
              <a:rect l="l" t="t" r="r" b="b"/>
              <a:pathLst>
                <a:path w="14062" h="13602" extrusionOk="0">
                  <a:moveTo>
                    <a:pt x="12934" y="0"/>
                  </a:moveTo>
                  <a:cubicBezTo>
                    <a:pt x="10702" y="0"/>
                    <a:pt x="7811" y="1769"/>
                    <a:pt x="5012" y="1769"/>
                  </a:cubicBezTo>
                  <a:cubicBezTo>
                    <a:pt x="4452" y="1769"/>
                    <a:pt x="3895" y="1699"/>
                    <a:pt x="3348" y="1528"/>
                  </a:cubicBezTo>
                  <a:cubicBezTo>
                    <a:pt x="2950" y="1400"/>
                    <a:pt x="2563" y="1344"/>
                    <a:pt x="2188" y="1344"/>
                  </a:cubicBezTo>
                  <a:cubicBezTo>
                    <a:pt x="1400" y="1344"/>
                    <a:pt x="667" y="1592"/>
                    <a:pt x="1" y="1947"/>
                  </a:cubicBezTo>
                  <a:lnTo>
                    <a:pt x="1" y="11342"/>
                  </a:lnTo>
                  <a:cubicBezTo>
                    <a:pt x="1" y="12597"/>
                    <a:pt x="1005" y="13601"/>
                    <a:pt x="2260" y="13601"/>
                  </a:cubicBezTo>
                  <a:lnTo>
                    <a:pt x="11802" y="13601"/>
                  </a:lnTo>
                  <a:cubicBezTo>
                    <a:pt x="13057" y="13601"/>
                    <a:pt x="14061" y="12597"/>
                    <a:pt x="14061" y="11342"/>
                  </a:cubicBezTo>
                  <a:lnTo>
                    <a:pt x="14061" y="189"/>
                  </a:lnTo>
                  <a:cubicBezTo>
                    <a:pt x="13709" y="57"/>
                    <a:pt x="13332" y="0"/>
                    <a:pt x="12934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43;p48">
              <a:extLst>
                <a:ext uri="{FF2B5EF4-FFF2-40B4-BE49-F238E27FC236}">
                  <a16:creationId xmlns:a16="http://schemas.microsoft.com/office/drawing/2014/main" id="{4452B535-E59D-8D1D-E9F6-7526EC2ED496}"/>
                </a:ext>
              </a:extLst>
            </p:cNvPr>
            <p:cNvSpPr/>
            <p:nvPr/>
          </p:nvSpPr>
          <p:spPr>
            <a:xfrm>
              <a:off x="1429625" y="1865650"/>
              <a:ext cx="125050" cy="84072"/>
            </a:xfrm>
            <a:custGeom>
              <a:avLst/>
              <a:gdLst/>
              <a:ahLst/>
              <a:cxnLst/>
              <a:rect l="l" t="t" r="r" b="b"/>
              <a:pathLst>
                <a:path w="5002" h="6320" fill="none" extrusionOk="0">
                  <a:moveTo>
                    <a:pt x="5001" y="3160"/>
                  </a:moveTo>
                  <a:cubicBezTo>
                    <a:pt x="5001" y="4896"/>
                    <a:pt x="3892" y="6319"/>
                    <a:pt x="2511" y="6319"/>
                  </a:cubicBezTo>
                  <a:cubicBezTo>
                    <a:pt x="1130" y="6319"/>
                    <a:pt x="0" y="4896"/>
                    <a:pt x="0" y="3160"/>
                  </a:cubicBezTo>
                  <a:cubicBezTo>
                    <a:pt x="0" y="1423"/>
                    <a:pt x="1130" y="0"/>
                    <a:pt x="2511" y="0"/>
                  </a:cubicBezTo>
                  <a:cubicBezTo>
                    <a:pt x="3892" y="0"/>
                    <a:pt x="5001" y="1423"/>
                    <a:pt x="5001" y="316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4;p48">
              <a:extLst>
                <a:ext uri="{FF2B5EF4-FFF2-40B4-BE49-F238E27FC236}">
                  <a16:creationId xmlns:a16="http://schemas.microsoft.com/office/drawing/2014/main" id="{8C4FFBDD-BAED-6CD4-5FD1-33F72EC86EEE}"/>
                </a:ext>
              </a:extLst>
            </p:cNvPr>
            <p:cNvSpPr/>
            <p:nvPr/>
          </p:nvSpPr>
          <p:spPr>
            <a:xfrm>
              <a:off x="1248900" y="1949725"/>
              <a:ext cx="486500" cy="662250"/>
            </a:xfrm>
            <a:custGeom>
              <a:avLst/>
              <a:gdLst/>
              <a:ahLst/>
              <a:cxnLst/>
              <a:rect l="l" t="t" r="r" b="b"/>
              <a:pathLst>
                <a:path w="19460" h="26490" extrusionOk="0">
                  <a:moveTo>
                    <a:pt x="0" y="0"/>
                  </a:moveTo>
                  <a:lnTo>
                    <a:pt x="0" y="24983"/>
                  </a:lnTo>
                  <a:cubicBezTo>
                    <a:pt x="0" y="25820"/>
                    <a:pt x="670" y="26490"/>
                    <a:pt x="1507" y="26490"/>
                  </a:cubicBezTo>
                  <a:lnTo>
                    <a:pt x="17953" y="26490"/>
                  </a:lnTo>
                  <a:cubicBezTo>
                    <a:pt x="18790" y="26490"/>
                    <a:pt x="19459" y="25820"/>
                    <a:pt x="19459" y="24983"/>
                  </a:cubicBezTo>
                  <a:lnTo>
                    <a:pt x="19459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" name="Google Shape;945;p48">
              <a:extLst>
                <a:ext uri="{FF2B5EF4-FFF2-40B4-BE49-F238E27FC236}">
                  <a16:creationId xmlns:a16="http://schemas.microsoft.com/office/drawing/2014/main" id="{2E44EF82-9BAE-A365-89E1-EBEA72903350}"/>
                </a:ext>
              </a:extLst>
            </p:cNvPr>
            <p:cNvGrpSpPr/>
            <p:nvPr/>
          </p:nvGrpSpPr>
          <p:grpSpPr>
            <a:xfrm>
              <a:off x="1405633" y="2301079"/>
              <a:ext cx="208706" cy="208705"/>
              <a:chOff x="1430400" y="2325825"/>
              <a:chExt cx="159050" cy="159050"/>
            </a:xfrm>
          </p:grpSpPr>
          <p:sp>
            <p:nvSpPr>
              <p:cNvPr id="24" name="Google Shape;946;p48">
                <a:extLst>
                  <a:ext uri="{FF2B5EF4-FFF2-40B4-BE49-F238E27FC236}">
                    <a16:creationId xmlns:a16="http://schemas.microsoft.com/office/drawing/2014/main" id="{CEF508EC-21FD-57D8-C3A1-0631F41E2930}"/>
                  </a:ext>
                </a:extLst>
              </p:cNvPr>
              <p:cNvSpPr/>
              <p:nvPr/>
            </p:nvSpPr>
            <p:spPr>
              <a:xfrm>
                <a:off x="1486900" y="2325825"/>
                <a:ext cx="46575" cy="159050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6362" extrusionOk="0">
                    <a:moveTo>
                      <a:pt x="1" y="0"/>
                    </a:moveTo>
                    <a:lnTo>
                      <a:pt x="1" y="6361"/>
                    </a:lnTo>
                    <a:lnTo>
                      <a:pt x="1863" y="6361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47;p48">
                <a:extLst>
                  <a:ext uri="{FF2B5EF4-FFF2-40B4-BE49-F238E27FC236}">
                    <a16:creationId xmlns:a16="http://schemas.microsoft.com/office/drawing/2014/main" id="{79BF5991-E3D5-D56A-C907-63D2A0EB9BBD}"/>
                  </a:ext>
                </a:extLst>
              </p:cNvPr>
              <p:cNvSpPr/>
              <p:nvPr/>
            </p:nvSpPr>
            <p:spPr>
              <a:xfrm>
                <a:off x="1430400" y="2382325"/>
                <a:ext cx="159050" cy="46575"/>
              </a:xfrm>
              <a:custGeom>
                <a:avLst/>
                <a:gdLst/>
                <a:ahLst/>
                <a:cxnLst/>
                <a:rect l="l" t="t" r="r" b="b"/>
                <a:pathLst>
                  <a:path w="6362" h="1863" extrusionOk="0">
                    <a:moveTo>
                      <a:pt x="1" y="0"/>
                    </a:moveTo>
                    <a:lnTo>
                      <a:pt x="1" y="1862"/>
                    </a:lnTo>
                    <a:lnTo>
                      <a:pt x="6362" y="1862"/>
                    </a:lnTo>
                    <a:lnTo>
                      <a:pt x="63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" name="Google Shape;948;p48">
            <a:extLst>
              <a:ext uri="{FF2B5EF4-FFF2-40B4-BE49-F238E27FC236}">
                <a16:creationId xmlns:a16="http://schemas.microsoft.com/office/drawing/2014/main" id="{9CDB82CF-AA56-AF65-EE68-A262EC08CD2D}"/>
              </a:ext>
            </a:extLst>
          </p:cNvPr>
          <p:cNvGrpSpPr/>
          <p:nvPr/>
        </p:nvGrpSpPr>
        <p:grpSpPr>
          <a:xfrm>
            <a:off x="6604901" y="4513149"/>
            <a:ext cx="380781" cy="526314"/>
            <a:chOff x="1168550" y="1865650"/>
            <a:chExt cx="566850" cy="825354"/>
          </a:xfrm>
        </p:grpSpPr>
        <p:sp>
          <p:nvSpPr>
            <p:cNvPr id="28" name="Google Shape;949;p48">
              <a:extLst>
                <a:ext uri="{FF2B5EF4-FFF2-40B4-BE49-F238E27FC236}">
                  <a16:creationId xmlns:a16="http://schemas.microsoft.com/office/drawing/2014/main" id="{0C636358-795E-ED73-DBC0-4D6E16DF84AD}"/>
                </a:ext>
              </a:extLst>
            </p:cNvPr>
            <p:cNvSpPr/>
            <p:nvPr/>
          </p:nvSpPr>
          <p:spPr>
            <a:xfrm>
              <a:off x="1168550" y="2165899"/>
              <a:ext cx="494807" cy="525105"/>
            </a:xfrm>
            <a:custGeom>
              <a:avLst/>
              <a:gdLst/>
              <a:ahLst/>
              <a:cxnLst/>
              <a:rect l="l" t="t" r="r" b="b"/>
              <a:pathLst>
                <a:path w="14062" h="13602" extrusionOk="0">
                  <a:moveTo>
                    <a:pt x="12934" y="0"/>
                  </a:moveTo>
                  <a:cubicBezTo>
                    <a:pt x="10702" y="0"/>
                    <a:pt x="7811" y="1769"/>
                    <a:pt x="5012" y="1769"/>
                  </a:cubicBezTo>
                  <a:cubicBezTo>
                    <a:pt x="4452" y="1769"/>
                    <a:pt x="3895" y="1699"/>
                    <a:pt x="3348" y="1528"/>
                  </a:cubicBezTo>
                  <a:cubicBezTo>
                    <a:pt x="2950" y="1400"/>
                    <a:pt x="2563" y="1344"/>
                    <a:pt x="2188" y="1344"/>
                  </a:cubicBezTo>
                  <a:cubicBezTo>
                    <a:pt x="1400" y="1344"/>
                    <a:pt x="667" y="1592"/>
                    <a:pt x="1" y="1947"/>
                  </a:cubicBezTo>
                  <a:lnTo>
                    <a:pt x="1" y="11342"/>
                  </a:lnTo>
                  <a:cubicBezTo>
                    <a:pt x="1" y="12597"/>
                    <a:pt x="1005" y="13601"/>
                    <a:pt x="2260" y="13601"/>
                  </a:cubicBezTo>
                  <a:lnTo>
                    <a:pt x="11802" y="13601"/>
                  </a:lnTo>
                  <a:cubicBezTo>
                    <a:pt x="13057" y="13601"/>
                    <a:pt x="14061" y="12597"/>
                    <a:pt x="14061" y="11342"/>
                  </a:cubicBezTo>
                  <a:lnTo>
                    <a:pt x="14061" y="189"/>
                  </a:lnTo>
                  <a:cubicBezTo>
                    <a:pt x="13709" y="57"/>
                    <a:pt x="13332" y="0"/>
                    <a:pt x="12934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50;p48">
              <a:extLst>
                <a:ext uri="{FF2B5EF4-FFF2-40B4-BE49-F238E27FC236}">
                  <a16:creationId xmlns:a16="http://schemas.microsoft.com/office/drawing/2014/main" id="{BA19ED2D-CCA0-E0A1-3F18-65118696C9EF}"/>
                </a:ext>
              </a:extLst>
            </p:cNvPr>
            <p:cNvSpPr/>
            <p:nvPr/>
          </p:nvSpPr>
          <p:spPr>
            <a:xfrm>
              <a:off x="1429625" y="1865650"/>
              <a:ext cx="125050" cy="84072"/>
            </a:xfrm>
            <a:custGeom>
              <a:avLst/>
              <a:gdLst/>
              <a:ahLst/>
              <a:cxnLst/>
              <a:rect l="l" t="t" r="r" b="b"/>
              <a:pathLst>
                <a:path w="5002" h="6320" fill="none" extrusionOk="0">
                  <a:moveTo>
                    <a:pt x="5001" y="3160"/>
                  </a:moveTo>
                  <a:cubicBezTo>
                    <a:pt x="5001" y="4896"/>
                    <a:pt x="3892" y="6319"/>
                    <a:pt x="2511" y="6319"/>
                  </a:cubicBezTo>
                  <a:cubicBezTo>
                    <a:pt x="1130" y="6319"/>
                    <a:pt x="0" y="4896"/>
                    <a:pt x="0" y="3160"/>
                  </a:cubicBezTo>
                  <a:cubicBezTo>
                    <a:pt x="0" y="1423"/>
                    <a:pt x="1130" y="0"/>
                    <a:pt x="2511" y="0"/>
                  </a:cubicBezTo>
                  <a:cubicBezTo>
                    <a:pt x="3892" y="0"/>
                    <a:pt x="5001" y="1423"/>
                    <a:pt x="5001" y="316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51;p48">
              <a:extLst>
                <a:ext uri="{FF2B5EF4-FFF2-40B4-BE49-F238E27FC236}">
                  <a16:creationId xmlns:a16="http://schemas.microsoft.com/office/drawing/2014/main" id="{CCF87105-C613-6684-DD0A-3FE726DB45D9}"/>
                </a:ext>
              </a:extLst>
            </p:cNvPr>
            <p:cNvSpPr/>
            <p:nvPr/>
          </p:nvSpPr>
          <p:spPr>
            <a:xfrm>
              <a:off x="1248900" y="1949725"/>
              <a:ext cx="486500" cy="662250"/>
            </a:xfrm>
            <a:custGeom>
              <a:avLst/>
              <a:gdLst/>
              <a:ahLst/>
              <a:cxnLst/>
              <a:rect l="l" t="t" r="r" b="b"/>
              <a:pathLst>
                <a:path w="19460" h="26490" extrusionOk="0">
                  <a:moveTo>
                    <a:pt x="0" y="0"/>
                  </a:moveTo>
                  <a:lnTo>
                    <a:pt x="0" y="24983"/>
                  </a:lnTo>
                  <a:cubicBezTo>
                    <a:pt x="0" y="25820"/>
                    <a:pt x="670" y="26490"/>
                    <a:pt x="1507" y="26490"/>
                  </a:cubicBezTo>
                  <a:lnTo>
                    <a:pt x="17953" y="26490"/>
                  </a:lnTo>
                  <a:cubicBezTo>
                    <a:pt x="18790" y="26490"/>
                    <a:pt x="19459" y="25820"/>
                    <a:pt x="19459" y="24983"/>
                  </a:cubicBezTo>
                  <a:lnTo>
                    <a:pt x="19459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" name="Google Shape;952;p48">
              <a:extLst>
                <a:ext uri="{FF2B5EF4-FFF2-40B4-BE49-F238E27FC236}">
                  <a16:creationId xmlns:a16="http://schemas.microsoft.com/office/drawing/2014/main" id="{DEB98FBB-E4F1-B77A-40C5-F10F993DB113}"/>
                </a:ext>
              </a:extLst>
            </p:cNvPr>
            <p:cNvGrpSpPr/>
            <p:nvPr/>
          </p:nvGrpSpPr>
          <p:grpSpPr>
            <a:xfrm>
              <a:off x="1405633" y="2301079"/>
              <a:ext cx="208706" cy="208705"/>
              <a:chOff x="1430400" y="2325825"/>
              <a:chExt cx="159050" cy="159050"/>
            </a:xfrm>
          </p:grpSpPr>
          <p:sp>
            <p:nvSpPr>
              <p:cNvPr id="32" name="Google Shape;953;p48">
                <a:extLst>
                  <a:ext uri="{FF2B5EF4-FFF2-40B4-BE49-F238E27FC236}">
                    <a16:creationId xmlns:a16="http://schemas.microsoft.com/office/drawing/2014/main" id="{C0004DA3-BE6A-D541-4E14-9F5C8CEF722D}"/>
                  </a:ext>
                </a:extLst>
              </p:cNvPr>
              <p:cNvSpPr/>
              <p:nvPr/>
            </p:nvSpPr>
            <p:spPr>
              <a:xfrm>
                <a:off x="1486900" y="2325825"/>
                <a:ext cx="46575" cy="159050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6362" extrusionOk="0">
                    <a:moveTo>
                      <a:pt x="1" y="0"/>
                    </a:moveTo>
                    <a:lnTo>
                      <a:pt x="1" y="6361"/>
                    </a:lnTo>
                    <a:lnTo>
                      <a:pt x="1863" y="6361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54;p48">
                <a:extLst>
                  <a:ext uri="{FF2B5EF4-FFF2-40B4-BE49-F238E27FC236}">
                    <a16:creationId xmlns:a16="http://schemas.microsoft.com/office/drawing/2014/main" id="{77C8B11E-836F-55D2-A811-8B0998D9BBA2}"/>
                  </a:ext>
                </a:extLst>
              </p:cNvPr>
              <p:cNvSpPr/>
              <p:nvPr/>
            </p:nvSpPr>
            <p:spPr>
              <a:xfrm>
                <a:off x="1430400" y="2382325"/>
                <a:ext cx="159050" cy="46575"/>
              </a:xfrm>
              <a:custGeom>
                <a:avLst/>
                <a:gdLst/>
                <a:ahLst/>
                <a:cxnLst/>
                <a:rect l="l" t="t" r="r" b="b"/>
                <a:pathLst>
                  <a:path w="6362" h="1863" extrusionOk="0">
                    <a:moveTo>
                      <a:pt x="1" y="0"/>
                    </a:moveTo>
                    <a:lnTo>
                      <a:pt x="1" y="1862"/>
                    </a:lnTo>
                    <a:lnTo>
                      <a:pt x="6362" y="1862"/>
                    </a:lnTo>
                    <a:lnTo>
                      <a:pt x="63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7" name="Picture 26" descr="Text&#10;&#10;Description automatically generated">
            <a:extLst>
              <a:ext uri="{FF2B5EF4-FFF2-40B4-BE49-F238E27FC236}">
                <a16:creationId xmlns:a16="http://schemas.microsoft.com/office/drawing/2014/main" id="{D517669F-925A-7928-EA4D-E9EFC221D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78" y="1189288"/>
            <a:ext cx="4057229" cy="2715105"/>
          </a:xfrm>
          <a:prstGeom prst="rect">
            <a:avLst/>
          </a:prstGeom>
        </p:spPr>
      </p:pic>
      <p:sp>
        <p:nvSpPr>
          <p:cNvPr id="34" name="TextBox 1">
            <a:extLst>
              <a:ext uri="{FF2B5EF4-FFF2-40B4-BE49-F238E27FC236}">
                <a16:creationId xmlns:a16="http://schemas.microsoft.com/office/drawing/2014/main" id="{16DDC3E5-0FD1-CCD6-FD16-9F0556C79242}"/>
              </a:ext>
            </a:extLst>
          </p:cNvPr>
          <p:cNvSpPr txBox="1"/>
          <p:nvPr/>
        </p:nvSpPr>
        <p:spPr>
          <a:xfrm>
            <a:off x="3476482" y="4891562"/>
            <a:ext cx="509572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IT19121734 | R.M.S.Dananjani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B5545D37-835E-4104-2659-EA7438D62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4130" y="1203786"/>
            <a:ext cx="4747724" cy="27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000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388875" y="553088"/>
            <a:ext cx="6620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Completion of the project </a:t>
            </a:r>
            <a:endParaRPr lang="en-US"/>
          </a:p>
        </p:txBody>
      </p:sp>
      <p:sp>
        <p:nvSpPr>
          <p:cNvPr id="3" name="Cylinder 2">
            <a:extLst>
              <a:ext uri="{FF2B5EF4-FFF2-40B4-BE49-F238E27FC236}">
                <a16:creationId xmlns:a16="http://schemas.microsoft.com/office/drawing/2014/main" id="{D1F9834A-51BB-AADF-EC64-C772B921426B}"/>
              </a:ext>
            </a:extLst>
          </p:cNvPr>
          <p:cNvSpPr/>
          <p:nvPr/>
        </p:nvSpPr>
        <p:spPr>
          <a:xfrm>
            <a:off x="7379494" y="1985963"/>
            <a:ext cx="369460" cy="1596960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9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ylinder 29">
            <a:extLst>
              <a:ext uri="{FF2B5EF4-FFF2-40B4-BE49-F238E27FC236}">
                <a16:creationId xmlns:a16="http://schemas.microsoft.com/office/drawing/2014/main" id="{936822D5-F56B-20E8-3EAE-4446D629BC83}"/>
              </a:ext>
            </a:extLst>
          </p:cNvPr>
          <p:cNvSpPr/>
          <p:nvPr/>
        </p:nvSpPr>
        <p:spPr>
          <a:xfrm>
            <a:off x="8349263" y="2786063"/>
            <a:ext cx="359517" cy="796860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oogle Shape;736;p41">
            <a:extLst>
              <a:ext uri="{FF2B5EF4-FFF2-40B4-BE49-F238E27FC236}">
                <a16:creationId xmlns:a16="http://schemas.microsoft.com/office/drawing/2014/main" id="{633449C1-1D24-F321-5597-62A2DF07BD84}"/>
              </a:ext>
            </a:extLst>
          </p:cNvPr>
          <p:cNvGrpSpPr/>
          <p:nvPr/>
        </p:nvGrpSpPr>
        <p:grpSpPr>
          <a:xfrm>
            <a:off x="247143" y="907143"/>
            <a:ext cx="357094" cy="465424"/>
            <a:chOff x="6892085" y="3385616"/>
            <a:chExt cx="341652" cy="445297"/>
          </a:xfrm>
        </p:grpSpPr>
        <p:sp>
          <p:nvSpPr>
            <p:cNvPr id="24" name="Google Shape;737;p41">
              <a:extLst>
                <a:ext uri="{FF2B5EF4-FFF2-40B4-BE49-F238E27FC236}">
                  <a16:creationId xmlns:a16="http://schemas.microsoft.com/office/drawing/2014/main" id="{95B4B849-5742-305F-C05E-4536D4A4F8E5}"/>
                </a:ext>
              </a:extLst>
            </p:cNvPr>
            <p:cNvSpPr/>
            <p:nvPr/>
          </p:nvSpPr>
          <p:spPr>
            <a:xfrm>
              <a:off x="6892085" y="3441179"/>
              <a:ext cx="296285" cy="389734"/>
            </a:xfrm>
            <a:custGeom>
              <a:avLst/>
              <a:gdLst/>
              <a:ahLst/>
              <a:cxnLst/>
              <a:rect l="l" t="t" r="r" b="b"/>
              <a:pathLst>
                <a:path w="8161" h="10735" extrusionOk="0">
                  <a:moveTo>
                    <a:pt x="4080" y="0"/>
                  </a:moveTo>
                  <a:lnTo>
                    <a:pt x="1067" y="3871"/>
                  </a:lnTo>
                  <a:cubicBezTo>
                    <a:pt x="335" y="4666"/>
                    <a:pt x="0" y="5629"/>
                    <a:pt x="0" y="6633"/>
                  </a:cubicBezTo>
                  <a:cubicBezTo>
                    <a:pt x="0" y="8893"/>
                    <a:pt x="1820" y="10734"/>
                    <a:pt x="4080" y="10734"/>
                  </a:cubicBezTo>
                  <a:cubicBezTo>
                    <a:pt x="6319" y="10734"/>
                    <a:pt x="8160" y="8893"/>
                    <a:pt x="8160" y="6633"/>
                  </a:cubicBezTo>
                  <a:cubicBezTo>
                    <a:pt x="8160" y="5629"/>
                    <a:pt x="7805" y="4666"/>
                    <a:pt x="7093" y="3871"/>
                  </a:cubicBezTo>
                  <a:lnTo>
                    <a:pt x="4080" y="0"/>
                  </a:ln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8;p41">
              <a:extLst>
                <a:ext uri="{FF2B5EF4-FFF2-40B4-BE49-F238E27FC236}">
                  <a16:creationId xmlns:a16="http://schemas.microsoft.com/office/drawing/2014/main" id="{55EDC5C6-9F19-BC53-5435-B325846AC20C}"/>
                </a:ext>
              </a:extLst>
            </p:cNvPr>
            <p:cNvSpPr/>
            <p:nvPr/>
          </p:nvSpPr>
          <p:spPr>
            <a:xfrm>
              <a:off x="7014143" y="3559080"/>
              <a:ext cx="139200" cy="139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9;p41">
              <a:extLst>
                <a:ext uri="{FF2B5EF4-FFF2-40B4-BE49-F238E27FC236}">
                  <a16:creationId xmlns:a16="http://schemas.microsoft.com/office/drawing/2014/main" id="{CAB61F72-CB90-5F27-3800-2DD2F725DC27}"/>
                </a:ext>
              </a:extLst>
            </p:cNvPr>
            <p:cNvSpPr/>
            <p:nvPr/>
          </p:nvSpPr>
          <p:spPr>
            <a:xfrm>
              <a:off x="6982290" y="3523870"/>
              <a:ext cx="205123" cy="204397"/>
            </a:xfrm>
            <a:custGeom>
              <a:avLst/>
              <a:gdLst/>
              <a:ahLst/>
              <a:cxnLst/>
              <a:rect l="l" t="t" r="r" b="b"/>
              <a:pathLst>
                <a:path w="5650" h="5630" extrusionOk="0">
                  <a:moveTo>
                    <a:pt x="2825" y="1235"/>
                  </a:moveTo>
                  <a:cubicBezTo>
                    <a:pt x="3704" y="1235"/>
                    <a:pt x="4415" y="1946"/>
                    <a:pt x="4415" y="2804"/>
                  </a:cubicBezTo>
                  <a:cubicBezTo>
                    <a:pt x="4415" y="3683"/>
                    <a:pt x="3704" y="4374"/>
                    <a:pt x="2825" y="4374"/>
                  </a:cubicBezTo>
                  <a:cubicBezTo>
                    <a:pt x="1967" y="4374"/>
                    <a:pt x="1256" y="3683"/>
                    <a:pt x="1256" y="2804"/>
                  </a:cubicBezTo>
                  <a:cubicBezTo>
                    <a:pt x="1256" y="1946"/>
                    <a:pt x="1967" y="1235"/>
                    <a:pt x="2825" y="1235"/>
                  </a:cubicBezTo>
                  <a:close/>
                  <a:moveTo>
                    <a:pt x="2511" y="1"/>
                  </a:moveTo>
                  <a:lnTo>
                    <a:pt x="2511" y="628"/>
                  </a:lnTo>
                  <a:cubicBezTo>
                    <a:pt x="2155" y="691"/>
                    <a:pt x="1800" y="838"/>
                    <a:pt x="1528" y="1047"/>
                  </a:cubicBezTo>
                  <a:lnTo>
                    <a:pt x="1067" y="586"/>
                  </a:lnTo>
                  <a:lnTo>
                    <a:pt x="607" y="1026"/>
                  </a:lnTo>
                  <a:lnTo>
                    <a:pt x="1067" y="1486"/>
                  </a:lnTo>
                  <a:cubicBezTo>
                    <a:pt x="858" y="1779"/>
                    <a:pt x="712" y="2114"/>
                    <a:pt x="649" y="2490"/>
                  </a:cubicBezTo>
                  <a:lnTo>
                    <a:pt x="0" y="2490"/>
                  </a:lnTo>
                  <a:lnTo>
                    <a:pt x="0" y="3118"/>
                  </a:lnTo>
                  <a:lnTo>
                    <a:pt x="649" y="3118"/>
                  </a:lnTo>
                  <a:cubicBezTo>
                    <a:pt x="712" y="3495"/>
                    <a:pt x="858" y="3830"/>
                    <a:pt x="1067" y="4123"/>
                  </a:cubicBezTo>
                  <a:lnTo>
                    <a:pt x="607" y="4583"/>
                  </a:lnTo>
                  <a:lnTo>
                    <a:pt x="1067" y="5022"/>
                  </a:lnTo>
                  <a:lnTo>
                    <a:pt x="1528" y="4562"/>
                  </a:lnTo>
                  <a:cubicBezTo>
                    <a:pt x="1800" y="4792"/>
                    <a:pt x="2155" y="4939"/>
                    <a:pt x="2511" y="4980"/>
                  </a:cubicBezTo>
                  <a:lnTo>
                    <a:pt x="2511" y="5629"/>
                  </a:lnTo>
                  <a:lnTo>
                    <a:pt x="3139" y="5629"/>
                  </a:lnTo>
                  <a:lnTo>
                    <a:pt x="3139" y="4980"/>
                  </a:lnTo>
                  <a:cubicBezTo>
                    <a:pt x="3515" y="4939"/>
                    <a:pt x="3871" y="4792"/>
                    <a:pt x="4143" y="4562"/>
                  </a:cubicBezTo>
                  <a:lnTo>
                    <a:pt x="4603" y="5022"/>
                  </a:lnTo>
                  <a:lnTo>
                    <a:pt x="5064" y="4583"/>
                  </a:lnTo>
                  <a:lnTo>
                    <a:pt x="4582" y="4123"/>
                  </a:lnTo>
                  <a:cubicBezTo>
                    <a:pt x="4813" y="3830"/>
                    <a:pt x="4959" y="3495"/>
                    <a:pt x="5001" y="3118"/>
                  </a:cubicBezTo>
                  <a:lnTo>
                    <a:pt x="5650" y="3118"/>
                  </a:lnTo>
                  <a:lnTo>
                    <a:pt x="5650" y="2490"/>
                  </a:lnTo>
                  <a:lnTo>
                    <a:pt x="5001" y="2490"/>
                  </a:lnTo>
                  <a:cubicBezTo>
                    <a:pt x="4959" y="2114"/>
                    <a:pt x="4813" y="1779"/>
                    <a:pt x="4582" y="1486"/>
                  </a:cubicBezTo>
                  <a:lnTo>
                    <a:pt x="5064" y="1026"/>
                  </a:lnTo>
                  <a:lnTo>
                    <a:pt x="4603" y="586"/>
                  </a:lnTo>
                  <a:lnTo>
                    <a:pt x="4143" y="1047"/>
                  </a:lnTo>
                  <a:cubicBezTo>
                    <a:pt x="3871" y="838"/>
                    <a:pt x="3515" y="691"/>
                    <a:pt x="3139" y="628"/>
                  </a:cubicBezTo>
                  <a:lnTo>
                    <a:pt x="3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0;p41">
              <a:extLst>
                <a:ext uri="{FF2B5EF4-FFF2-40B4-BE49-F238E27FC236}">
                  <a16:creationId xmlns:a16="http://schemas.microsoft.com/office/drawing/2014/main" id="{007FBAEC-CE75-036E-458A-C2FFB0BBDB3A}"/>
                </a:ext>
              </a:extLst>
            </p:cNvPr>
            <p:cNvSpPr/>
            <p:nvPr/>
          </p:nvSpPr>
          <p:spPr>
            <a:xfrm>
              <a:off x="7050654" y="3591472"/>
              <a:ext cx="22800" cy="22836"/>
            </a:xfrm>
            <a:custGeom>
              <a:avLst/>
              <a:gdLst/>
              <a:ahLst/>
              <a:cxnLst/>
              <a:rect l="l" t="t" r="r" b="b"/>
              <a:pathLst>
                <a:path w="628" h="629" extrusionOk="0">
                  <a:moveTo>
                    <a:pt x="0" y="1"/>
                  </a:moveTo>
                  <a:lnTo>
                    <a:pt x="0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41;p41">
              <a:extLst>
                <a:ext uri="{FF2B5EF4-FFF2-40B4-BE49-F238E27FC236}">
                  <a16:creationId xmlns:a16="http://schemas.microsoft.com/office/drawing/2014/main" id="{64D44ED1-9C88-5A1D-1015-F2DFE75A6068}"/>
                </a:ext>
              </a:extLst>
            </p:cNvPr>
            <p:cNvSpPr/>
            <p:nvPr/>
          </p:nvSpPr>
          <p:spPr>
            <a:xfrm>
              <a:off x="7073454" y="3637072"/>
              <a:ext cx="22800" cy="22800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0" y="0"/>
                  </a:moveTo>
                  <a:lnTo>
                    <a:pt x="0" y="628"/>
                  </a:lnTo>
                  <a:lnTo>
                    <a:pt x="628" y="628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42;p41">
              <a:extLst>
                <a:ext uri="{FF2B5EF4-FFF2-40B4-BE49-F238E27FC236}">
                  <a16:creationId xmlns:a16="http://schemas.microsoft.com/office/drawing/2014/main" id="{27567DD4-A2B7-D7C0-3A49-D4B3A97ECBF1}"/>
                </a:ext>
              </a:extLst>
            </p:cNvPr>
            <p:cNvSpPr/>
            <p:nvPr/>
          </p:nvSpPr>
          <p:spPr>
            <a:xfrm>
              <a:off x="7096218" y="3591472"/>
              <a:ext cx="22836" cy="22836"/>
            </a:xfrm>
            <a:custGeom>
              <a:avLst/>
              <a:gdLst/>
              <a:ahLst/>
              <a:cxnLst/>
              <a:rect l="l" t="t" r="r" b="b"/>
              <a:pathLst>
                <a:path w="629" h="629" extrusionOk="0">
                  <a:moveTo>
                    <a:pt x="1" y="1"/>
                  </a:moveTo>
                  <a:lnTo>
                    <a:pt x="1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3;p41">
              <a:extLst>
                <a:ext uri="{FF2B5EF4-FFF2-40B4-BE49-F238E27FC236}">
                  <a16:creationId xmlns:a16="http://schemas.microsoft.com/office/drawing/2014/main" id="{23EB20EE-723B-0D8F-B279-FBF5DF98A10A}"/>
                </a:ext>
              </a:extLst>
            </p:cNvPr>
            <p:cNvSpPr/>
            <p:nvPr/>
          </p:nvSpPr>
          <p:spPr>
            <a:xfrm>
              <a:off x="6936690" y="3385616"/>
              <a:ext cx="297048" cy="388972"/>
            </a:xfrm>
            <a:custGeom>
              <a:avLst/>
              <a:gdLst/>
              <a:ahLst/>
              <a:cxnLst/>
              <a:rect l="l" t="t" r="r" b="b"/>
              <a:pathLst>
                <a:path w="8182" h="10714" extrusionOk="0">
                  <a:moveTo>
                    <a:pt x="4081" y="1005"/>
                  </a:moveTo>
                  <a:cubicBezTo>
                    <a:pt x="6780" y="4457"/>
                    <a:pt x="6613" y="4248"/>
                    <a:pt x="6634" y="4290"/>
                  </a:cubicBezTo>
                  <a:cubicBezTo>
                    <a:pt x="7240" y="4959"/>
                    <a:pt x="7554" y="5775"/>
                    <a:pt x="7554" y="6612"/>
                  </a:cubicBezTo>
                  <a:cubicBezTo>
                    <a:pt x="7554" y="8537"/>
                    <a:pt x="5985" y="10086"/>
                    <a:pt x="4081" y="10086"/>
                  </a:cubicBezTo>
                  <a:cubicBezTo>
                    <a:pt x="2177" y="10086"/>
                    <a:pt x="628" y="8537"/>
                    <a:pt x="628" y="6612"/>
                  </a:cubicBezTo>
                  <a:cubicBezTo>
                    <a:pt x="628" y="5775"/>
                    <a:pt x="942" y="4959"/>
                    <a:pt x="1549" y="4290"/>
                  </a:cubicBezTo>
                  <a:lnTo>
                    <a:pt x="1549" y="4269"/>
                  </a:lnTo>
                  <a:lnTo>
                    <a:pt x="4081" y="1005"/>
                  </a:lnTo>
                  <a:close/>
                  <a:moveTo>
                    <a:pt x="4081" y="0"/>
                  </a:moveTo>
                  <a:lnTo>
                    <a:pt x="1068" y="3871"/>
                  </a:lnTo>
                  <a:cubicBezTo>
                    <a:pt x="356" y="4646"/>
                    <a:pt x="1" y="5629"/>
                    <a:pt x="1" y="6612"/>
                  </a:cubicBezTo>
                  <a:cubicBezTo>
                    <a:pt x="1" y="8872"/>
                    <a:pt x="1842" y="10713"/>
                    <a:pt x="4081" y="10713"/>
                  </a:cubicBezTo>
                  <a:cubicBezTo>
                    <a:pt x="6341" y="10713"/>
                    <a:pt x="8182" y="8872"/>
                    <a:pt x="8182" y="6612"/>
                  </a:cubicBezTo>
                  <a:cubicBezTo>
                    <a:pt x="8182" y="5629"/>
                    <a:pt x="7826" y="4646"/>
                    <a:pt x="7115" y="3871"/>
                  </a:cubicBezTo>
                  <a:lnTo>
                    <a:pt x="40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54E293A-C591-21B1-9588-83A814CB19F4}"/>
              </a:ext>
            </a:extLst>
          </p:cNvPr>
          <p:cNvCxnSpPr/>
          <p:nvPr/>
        </p:nvCxnSpPr>
        <p:spPr>
          <a:xfrm>
            <a:off x="447461" y="413657"/>
            <a:ext cx="0" cy="52251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">
            <a:extLst>
              <a:ext uri="{FF2B5EF4-FFF2-40B4-BE49-F238E27FC236}">
                <a16:creationId xmlns:a16="http://schemas.microsoft.com/office/drawing/2014/main" id="{F0F9EE28-EDE9-B002-C000-79283C2F6396}"/>
              </a:ext>
            </a:extLst>
          </p:cNvPr>
          <p:cNvSpPr txBox="1"/>
          <p:nvPr/>
        </p:nvSpPr>
        <p:spPr>
          <a:xfrm>
            <a:off x="2447781" y="4821719"/>
            <a:ext cx="509572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IT19121734 | R.M.S.Dananjani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036FCE56-A040-4CD4-5AAB-546CF37B46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2763096"/>
              </p:ext>
            </p:extLst>
          </p:nvPr>
        </p:nvGraphicFramePr>
        <p:xfrm>
          <a:off x="520210" y="1313696"/>
          <a:ext cx="5486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669CB7CA-1250-1ECF-5DEB-BD5FF952DDA2}"/>
              </a:ext>
            </a:extLst>
          </p:cNvPr>
          <p:cNvSpPr txBox="1"/>
          <p:nvPr/>
        </p:nvSpPr>
        <p:spPr>
          <a:xfrm>
            <a:off x="7318255" y="1676256"/>
            <a:ext cx="594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60%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B3D717-3F78-7CF5-17C6-F1F7D48D94A4}"/>
              </a:ext>
            </a:extLst>
          </p:cNvPr>
          <p:cNvSpPr txBox="1"/>
          <p:nvPr/>
        </p:nvSpPr>
        <p:spPr>
          <a:xfrm>
            <a:off x="8285042" y="2478010"/>
            <a:ext cx="594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40%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127BCC-4046-C147-780C-95070D6314A0}"/>
              </a:ext>
            </a:extLst>
          </p:cNvPr>
          <p:cNvSpPr txBox="1"/>
          <p:nvPr/>
        </p:nvSpPr>
        <p:spPr>
          <a:xfrm>
            <a:off x="7045175" y="3582923"/>
            <a:ext cx="103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latin typeface="Rajdhani" panose="020B0604020202020204" charset="0"/>
                <a:cs typeface="Rajdhani" panose="020B0604020202020204" charset="0"/>
              </a:rPr>
              <a:t>Completed Task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6A572D1-C227-39F0-3A8E-F9E30385C3ED}"/>
              </a:ext>
            </a:extLst>
          </p:cNvPr>
          <p:cNvSpPr txBox="1"/>
          <p:nvPr/>
        </p:nvSpPr>
        <p:spPr>
          <a:xfrm>
            <a:off x="8107591" y="3582923"/>
            <a:ext cx="9496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latin typeface="Rajdhani" panose="020B0604020202020204" charset="0"/>
                <a:cs typeface="Rajdhani" panose="020B0604020202020204" charset="0"/>
              </a:rPr>
              <a:t>Task to Do</a:t>
            </a:r>
          </a:p>
        </p:txBody>
      </p:sp>
    </p:spTree>
    <p:extLst>
      <p:ext uri="{BB962C8B-B14F-4D97-AF65-F5344CB8AC3E}">
        <p14:creationId xmlns:p14="http://schemas.microsoft.com/office/powerpoint/2010/main" val="163956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48"/>
          <p:cNvSpPr txBox="1">
            <a:spLocks noGrp="1"/>
          </p:cNvSpPr>
          <p:nvPr>
            <p:ph type="title" idx="8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Technologies</a:t>
            </a:r>
            <a:endParaRPr u="none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27BD594-A107-49C9-5B86-92549D9B1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433" y="2942993"/>
            <a:ext cx="2120278" cy="134354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267CD93-9E78-64F2-24A2-4FA4772E7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141" y="1441965"/>
            <a:ext cx="2448179" cy="69907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7ACF20C-D08B-D340-AFBE-2AD5E6B341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2965" y="1049793"/>
            <a:ext cx="2884812" cy="1478466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AFA3CB45-719B-06F5-997A-000B39D99C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342" y="3245082"/>
            <a:ext cx="2375022" cy="10414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D295C1-4495-6622-FE22-86B2FEB3DCDC}"/>
              </a:ext>
            </a:extLst>
          </p:cNvPr>
          <p:cNvSpPr txBox="1"/>
          <p:nvPr/>
        </p:nvSpPr>
        <p:spPr>
          <a:xfrm>
            <a:off x="2750344" y="4800586"/>
            <a:ext cx="509592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IT19121734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R.M.S.Dananjani</a:t>
            </a:r>
            <a:r>
              <a:rPr lang="en-US" b="1">
                <a:solidFill>
                  <a:schemeClr val="tx1"/>
                </a:solidFill>
                <a:latin typeface="+mj-lt"/>
              </a:rPr>
              <a:t>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08331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60"/>
          <p:cNvSpPr txBox="1">
            <a:spLocks noGrp="1"/>
          </p:cNvSpPr>
          <p:nvPr>
            <p:ph type="body" idx="1"/>
          </p:nvPr>
        </p:nvSpPr>
        <p:spPr>
          <a:xfrm>
            <a:off x="342156" y="1278399"/>
            <a:ext cx="8123478" cy="34794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[1][. A. R, "Predictors of mortality after discharge in patients hospitalized with heart failure: An analysis from the Organized Program to Initiate Lifesaving Treatment in Hospitalized Patients with Heart Failure (OPTIMIZE-HF)," [Online]. Available: 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  <a:hlinkClick r:id="rId3"/>
              </a:rPr>
              <a:t>https://www.sciencedirect.com/science/article/abs/pii/S0002870308003232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.</a:t>
            </a:r>
          </a:p>
          <a:p>
            <a:pPr marL="0" indent="0">
              <a:buNone/>
            </a:pPr>
            <a:endParaRPr lang="en-US" sz="1600" b="1">
              <a:effectLst/>
              <a:latin typeface="Rajdhani" panose="020B0604020202020204" charset="0"/>
              <a:ea typeface="Calibri" panose="020F0502020204030204" pitchFamily="34" charset="0"/>
              <a:cs typeface="Rajdhani" panose="020B0604020202020204" charset="0"/>
            </a:endParaRPr>
          </a:p>
          <a:p>
            <a:pPr marL="0" indent="0">
              <a:buNone/>
            </a:pP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[</a:t>
            </a:r>
            <a:r>
              <a:rPr lang="en-US" sz="1600" b="1">
                <a:latin typeface="Rajdhani"/>
                <a:ea typeface="Calibri" panose="020F0502020204030204" pitchFamily="34" charset="0"/>
                <a:cs typeface="Rajdhani"/>
              </a:rPr>
              <a:t>2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]A. A.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Batis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 and A. Albarrak, “Preferences and features of a blood donation smartphone app: A multicenter mixed-methods study in Riyadh, Saudi Arabia,”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Comput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. Methods Programs Biomed.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Updat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., vol. 1, no. February, p. 100005, 2021,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doi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: 10.1016/j.cmpbup.2021.100005</a:t>
            </a:r>
            <a:r>
              <a:rPr lang="en-US" sz="1600" b="1">
                <a:latin typeface="Rajdhani"/>
                <a:ea typeface="Calibri" panose="020F0502020204030204" pitchFamily="34" charset="0"/>
                <a:cs typeface="Rajdhani"/>
              </a:rPr>
              <a:t>.</a:t>
            </a:r>
          </a:p>
          <a:p>
            <a:pPr marL="0" indent="0">
              <a:buNone/>
            </a:pPr>
            <a:endParaRPr lang="en-US" sz="1600" b="1">
              <a:effectLst/>
              <a:latin typeface="Rajdhani"/>
              <a:ea typeface="Calibri" panose="020F0502020204030204" pitchFamily="34" charset="0"/>
              <a:cs typeface="Rajdhani"/>
            </a:endParaRPr>
          </a:p>
          <a:p>
            <a:pPr marL="0" indent="0">
              <a:buNone/>
            </a:pPr>
            <a:r>
              <a:rPr lang="en-US" sz="1600" b="1">
                <a:latin typeface="Rajdhani" panose="020B0604020202020204" charset="0"/>
                <a:cs typeface="Rajdhani" panose="020B0604020202020204" charset="0"/>
              </a:rPr>
              <a:t>[4] b. A. Azad, "Blood Donation Camp organized by Student Council of BCAS Campus, Kalmunai," 16 August 2018. [Online]. </a:t>
            </a:r>
          </a:p>
          <a:p>
            <a:pPr marL="0" indent="0">
              <a:buNone/>
            </a:pPr>
            <a:endParaRPr lang="en-US" sz="1600" b="1">
              <a:effectLst/>
              <a:latin typeface="Rajdhani"/>
              <a:ea typeface="Calibri" panose="020F0502020204030204" pitchFamily="34" charset="0"/>
              <a:cs typeface="Rajdhani"/>
            </a:endParaRPr>
          </a:p>
        </p:txBody>
      </p:sp>
      <p:sp>
        <p:nvSpPr>
          <p:cNvPr id="1604" name="Google Shape;1604;p60"/>
          <p:cNvSpPr txBox="1">
            <a:spLocks noGrp="1"/>
          </p:cNvSpPr>
          <p:nvPr>
            <p:ph type="title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References</a:t>
            </a:r>
            <a:endParaRPr u="non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67AAB3-5883-DE08-AAAA-CDAF454CC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4178" y="4757853"/>
            <a:ext cx="5096698" cy="51749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0"/>
          <p:cNvSpPr/>
          <p:nvPr/>
        </p:nvSpPr>
        <p:spPr>
          <a:xfrm>
            <a:off x="4634375" y="4027133"/>
            <a:ext cx="590613" cy="248975"/>
          </a:xfrm>
          <a:custGeom>
            <a:avLst/>
            <a:gdLst/>
            <a:ahLst/>
            <a:cxnLst/>
            <a:rect l="l" t="t" r="r" b="b"/>
            <a:pathLst>
              <a:path w="10735" h="4526" extrusionOk="0">
                <a:moveTo>
                  <a:pt x="3819" y="634"/>
                </a:moveTo>
                <a:cubicBezTo>
                  <a:pt x="4190" y="634"/>
                  <a:pt x="4562" y="759"/>
                  <a:pt x="4855" y="1010"/>
                </a:cubicBezTo>
                <a:cubicBezTo>
                  <a:pt x="5001" y="1157"/>
                  <a:pt x="5210" y="1387"/>
                  <a:pt x="5608" y="1387"/>
                </a:cubicBezTo>
                <a:lnTo>
                  <a:pt x="6905" y="1387"/>
                </a:lnTo>
                <a:cubicBezTo>
                  <a:pt x="6759" y="1743"/>
                  <a:pt x="6424" y="2015"/>
                  <a:pt x="6005" y="2015"/>
                </a:cubicBezTo>
                <a:lnTo>
                  <a:pt x="4729" y="2015"/>
                </a:lnTo>
                <a:lnTo>
                  <a:pt x="4729" y="2642"/>
                </a:lnTo>
                <a:lnTo>
                  <a:pt x="7219" y="2642"/>
                </a:lnTo>
                <a:lnTo>
                  <a:pt x="8746" y="1638"/>
                </a:lnTo>
                <a:cubicBezTo>
                  <a:pt x="8902" y="1531"/>
                  <a:pt x="9075" y="1483"/>
                  <a:pt x="9248" y="1483"/>
                </a:cubicBezTo>
                <a:cubicBezTo>
                  <a:pt x="9447" y="1483"/>
                  <a:pt x="9645" y="1547"/>
                  <a:pt x="9813" y="1659"/>
                </a:cubicBezTo>
                <a:lnTo>
                  <a:pt x="6842" y="3898"/>
                </a:lnTo>
                <a:lnTo>
                  <a:pt x="628" y="3898"/>
                </a:lnTo>
                <a:lnTo>
                  <a:pt x="628" y="2015"/>
                </a:lnTo>
                <a:lnTo>
                  <a:pt x="1653" y="2015"/>
                </a:lnTo>
                <a:lnTo>
                  <a:pt x="2783" y="1010"/>
                </a:lnTo>
                <a:cubicBezTo>
                  <a:pt x="3076" y="759"/>
                  <a:pt x="3447" y="634"/>
                  <a:pt x="3819" y="634"/>
                </a:cubicBezTo>
                <a:close/>
                <a:moveTo>
                  <a:pt x="3811" y="1"/>
                </a:moveTo>
                <a:cubicBezTo>
                  <a:pt x="3290" y="1"/>
                  <a:pt x="2773" y="184"/>
                  <a:pt x="2365" y="550"/>
                </a:cubicBezTo>
                <a:lnTo>
                  <a:pt x="1402" y="1387"/>
                </a:lnTo>
                <a:lnTo>
                  <a:pt x="0" y="1387"/>
                </a:lnTo>
                <a:lnTo>
                  <a:pt x="0" y="4526"/>
                </a:lnTo>
                <a:lnTo>
                  <a:pt x="7052" y="4526"/>
                </a:lnTo>
                <a:lnTo>
                  <a:pt x="10734" y="1764"/>
                </a:lnTo>
                <a:lnTo>
                  <a:pt x="10546" y="1513"/>
                </a:lnTo>
                <a:cubicBezTo>
                  <a:pt x="10247" y="1084"/>
                  <a:pt x="9762" y="856"/>
                  <a:pt x="9267" y="856"/>
                </a:cubicBezTo>
                <a:cubicBezTo>
                  <a:pt x="8965" y="856"/>
                  <a:pt x="8660" y="941"/>
                  <a:pt x="8391" y="1115"/>
                </a:cubicBezTo>
                <a:lnTo>
                  <a:pt x="7428" y="1743"/>
                </a:lnTo>
                <a:cubicBezTo>
                  <a:pt x="7533" y="1534"/>
                  <a:pt x="7575" y="1303"/>
                  <a:pt x="7575" y="1073"/>
                </a:cubicBezTo>
                <a:lnTo>
                  <a:pt x="7575" y="759"/>
                </a:lnTo>
                <a:lnTo>
                  <a:pt x="5629" y="759"/>
                </a:lnTo>
                <a:cubicBezTo>
                  <a:pt x="5482" y="759"/>
                  <a:pt x="5419" y="676"/>
                  <a:pt x="5273" y="550"/>
                </a:cubicBezTo>
                <a:cubicBezTo>
                  <a:pt x="4855" y="184"/>
                  <a:pt x="4331" y="1"/>
                  <a:pt x="38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" name="Google Shape;712;p40"/>
          <p:cNvGrpSpPr/>
          <p:nvPr/>
        </p:nvGrpSpPr>
        <p:grpSpPr>
          <a:xfrm>
            <a:off x="4330566" y="3417920"/>
            <a:ext cx="205706" cy="299027"/>
            <a:chOff x="7755376" y="4015381"/>
            <a:chExt cx="135744" cy="197338"/>
          </a:xfrm>
        </p:grpSpPr>
        <p:sp>
          <p:nvSpPr>
            <p:cNvPr id="713" name="Google Shape;713;p40"/>
            <p:cNvSpPr/>
            <p:nvPr/>
          </p:nvSpPr>
          <p:spPr>
            <a:xfrm>
              <a:off x="7755376" y="4068642"/>
              <a:ext cx="96077" cy="144077"/>
            </a:xfrm>
            <a:custGeom>
              <a:avLst/>
              <a:gdLst/>
              <a:ahLst/>
              <a:cxnLst/>
              <a:rect l="l" t="t" r="r" b="b"/>
              <a:pathLst>
                <a:path w="3139" h="4708" extrusionOk="0">
                  <a:moveTo>
                    <a:pt x="1569" y="0"/>
                  </a:moveTo>
                  <a:lnTo>
                    <a:pt x="209" y="2364"/>
                  </a:lnTo>
                  <a:cubicBezTo>
                    <a:pt x="63" y="2595"/>
                    <a:pt x="0" y="2867"/>
                    <a:pt x="0" y="3139"/>
                  </a:cubicBezTo>
                  <a:cubicBezTo>
                    <a:pt x="0" y="3997"/>
                    <a:pt x="691" y="4708"/>
                    <a:pt x="1569" y="4708"/>
                  </a:cubicBezTo>
                  <a:cubicBezTo>
                    <a:pt x="2427" y="4708"/>
                    <a:pt x="3139" y="3997"/>
                    <a:pt x="3139" y="3139"/>
                  </a:cubicBezTo>
                  <a:cubicBezTo>
                    <a:pt x="3139" y="2867"/>
                    <a:pt x="3055" y="2595"/>
                    <a:pt x="2929" y="2364"/>
                  </a:cubicBezTo>
                  <a:lnTo>
                    <a:pt x="1569" y="0"/>
                  </a:ln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7776359" y="4015381"/>
              <a:ext cx="114760" cy="170924"/>
            </a:xfrm>
            <a:custGeom>
              <a:avLst/>
              <a:gdLst/>
              <a:ahLst/>
              <a:cxnLst/>
              <a:rect l="l" t="t" r="r" b="b"/>
              <a:pathLst>
                <a:path w="3161" h="4708" extrusionOk="0">
                  <a:moveTo>
                    <a:pt x="1570" y="1256"/>
                  </a:moveTo>
                  <a:lnTo>
                    <a:pt x="2386" y="2657"/>
                  </a:lnTo>
                  <a:cubicBezTo>
                    <a:pt x="2470" y="2804"/>
                    <a:pt x="2512" y="2971"/>
                    <a:pt x="2512" y="3139"/>
                  </a:cubicBezTo>
                  <a:cubicBezTo>
                    <a:pt x="2512" y="3662"/>
                    <a:pt x="2093" y="4080"/>
                    <a:pt x="1570" y="4080"/>
                  </a:cubicBezTo>
                  <a:cubicBezTo>
                    <a:pt x="1068" y="4080"/>
                    <a:pt x="628" y="3662"/>
                    <a:pt x="628" y="3139"/>
                  </a:cubicBezTo>
                  <a:cubicBezTo>
                    <a:pt x="628" y="2971"/>
                    <a:pt x="670" y="2804"/>
                    <a:pt x="754" y="2657"/>
                  </a:cubicBezTo>
                  <a:lnTo>
                    <a:pt x="1570" y="1256"/>
                  </a:lnTo>
                  <a:close/>
                  <a:moveTo>
                    <a:pt x="1591" y="0"/>
                  </a:moveTo>
                  <a:lnTo>
                    <a:pt x="231" y="2344"/>
                  </a:lnTo>
                  <a:cubicBezTo>
                    <a:pt x="84" y="2595"/>
                    <a:pt x="22" y="2867"/>
                    <a:pt x="22" y="3139"/>
                  </a:cubicBezTo>
                  <a:cubicBezTo>
                    <a:pt x="1" y="3997"/>
                    <a:pt x="712" y="4708"/>
                    <a:pt x="1570" y="4708"/>
                  </a:cubicBezTo>
                  <a:cubicBezTo>
                    <a:pt x="2449" y="4708"/>
                    <a:pt x="3160" y="3997"/>
                    <a:pt x="3160" y="3139"/>
                  </a:cubicBezTo>
                  <a:cubicBezTo>
                    <a:pt x="3160" y="2867"/>
                    <a:pt x="3077" y="2595"/>
                    <a:pt x="2930" y="2344"/>
                  </a:cubicBez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40"/>
          <p:cNvGrpSpPr/>
          <p:nvPr/>
        </p:nvGrpSpPr>
        <p:grpSpPr>
          <a:xfrm>
            <a:off x="5225262" y="3417850"/>
            <a:ext cx="224236" cy="224280"/>
            <a:chOff x="7932213" y="1463813"/>
            <a:chExt cx="127125" cy="127150"/>
          </a:xfrm>
        </p:grpSpPr>
        <p:sp>
          <p:nvSpPr>
            <p:cNvPr id="716" name="Google Shape;716;p40"/>
            <p:cNvSpPr/>
            <p:nvPr/>
          </p:nvSpPr>
          <p:spPr>
            <a:xfrm>
              <a:off x="7932213" y="1527113"/>
              <a:ext cx="127125" cy="25"/>
            </a:xfrm>
            <a:custGeom>
              <a:avLst/>
              <a:gdLst/>
              <a:ahLst/>
              <a:cxnLst/>
              <a:rect l="l" t="t" r="r" b="b"/>
              <a:pathLst>
                <a:path w="5085" h="1" fill="none" extrusionOk="0">
                  <a:moveTo>
                    <a:pt x="0" y="1"/>
                  </a:moveTo>
                  <a:lnTo>
                    <a:pt x="5085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996013" y="1463813"/>
              <a:ext cx="25" cy="127150"/>
            </a:xfrm>
            <a:custGeom>
              <a:avLst/>
              <a:gdLst/>
              <a:ahLst/>
              <a:cxnLst/>
              <a:rect l="l" t="t" r="r" b="b"/>
              <a:pathLst>
                <a:path w="1" h="5086" fill="none" extrusionOk="0">
                  <a:moveTo>
                    <a:pt x="1" y="5085"/>
                  </a:moveTo>
                  <a:lnTo>
                    <a:pt x="1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40"/>
          <p:cNvSpPr/>
          <p:nvPr/>
        </p:nvSpPr>
        <p:spPr>
          <a:xfrm>
            <a:off x="4911186" y="3805678"/>
            <a:ext cx="134762" cy="44"/>
          </a:xfrm>
          <a:custGeom>
            <a:avLst/>
            <a:gdLst/>
            <a:ahLst/>
            <a:cxnLst/>
            <a:rect l="l" t="t" r="r" b="b"/>
            <a:pathLst>
              <a:path w="3056" h="1" fill="none" extrusionOk="0">
                <a:moveTo>
                  <a:pt x="1" y="1"/>
                </a:moveTo>
                <a:lnTo>
                  <a:pt x="3055" y="1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" name="Google Shape;719;p40"/>
          <p:cNvGrpSpPr/>
          <p:nvPr/>
        </p:nvGrpSpPr>
        <p:grpSpPr>
          <a:xfrm>
            <a:off x="5352620" y="4247343"/>
            <a:ext cx="319454" cy="433097"/>
            <a:chOff x="8107742" y="840353"/>
            <a:chExt cx="299760" cy="406359"/>
          </a:xfrm>
        </p:grpSpPr>
        <p:sp>
          <p:nvSpPr>
            <p:cNvPr id="720" name="Google Shape;720;p40"/>
            <p:cNvSpPr/>
            <p:nvPr/>
          </p:nvSpPr>
          <p:spPr>
            <a:xfrm>
              <a:off x="8107742" y="869102"/>
              <a:ext cx="225509" cy="377609"/>
            </a:xfrm>
            <a:custGeom>
              <a:avLst/>
              <a:gdLst/>
              <a:ahLst/>
              <a:cxnLst/>
              <a:rect l="l" t="t" r="r" b="b"/>
              <a:pathLst>
                <a:path w="6236" h="10442" extrusionOk="0">
                  <a:moveTo>
                    <a:pt x="3118" y="1"/>
                  </a:moveTo>
                  <a:cubicBezTo>
                    <a:pt x="3118" y="1"/>
                    <a:pt x="0" y="5608"/>
                    <a:pt x="0" y="7324"/>
                  </a:cubicBezTo>
                  <a:cubicBezTo>
                    <a:pt x="0" y="9061"/>
                    <a:pt x="1402" y="10442"/>
                    <a:pt x="3118" y="10442"/>
                  </a:cubicBezTo>
                  <a:cubicBezTo>
                    <a:pt x="4833" y="10442"/>
                    <a:pt x="6235" y="9061"/>
                    <a:pt x="6235" y="7324"/>
                  </a:cubicBezTo>
                  <a:cubicBezTo>
                    <a:pt x="6235" y="5608"/>
                    <a:pt x="3118" y="1"/>
                    <a:pt x="3118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8181233" y="840353"/>
              <a:ext cx="226269" cy="378368"/>
            </a:xfrm>
            <a:custGeom>
              <a:avLst/>
              <a:gdLst/>
              <a:ahLst/>
              <a:cxnLst/>
              <a:rect l="l" t="t" r="r" b="b"/>
              <a:pathLst>
                <a:path w="6257" h="10463" fill="none" extrusionOk="0">
                  <a:moveTo>
                    <a:pt x="6257" y="7345"/>
                  </a:moveTo>
                  <a:cubicBezTo>
                    <a:pt x="6257" y="9081"/>
                    <a:pt x="4855" y="10462"/>
                    <a:pt x="3118" y="10462"/>
                  </a:cubicBezTo>
                  <a:cubicBezTo>
                    <a:pt x="1402" y="10462"/>
                    <a:pt x="1" y="9060"/>
                    <a:pt x="1" y="7345"/>
                  </a:cubicBezTo>
                  <a:cubicBezTo>
                    <a:pt x="1" y="5608"/>
                    <a:pt x="3118" y="1"/>
                    <a:pt x="3118" y="1"/>
                  </a:cubicBezTo>
                  <a:cubicBezTo>
                    <a:pt x="3118" y="1"/>
                    <a:pt x="6257" y="5629"/>
                    <a:pt x="6257" y="7345"/>
                  </a:cubicBezTo>
                  <a:close/>
                </a:path>
              </a:pathLst>
            </a:custGeom>
            <a:noFill/>
            <a:ln w="28575" cap="rnd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810;p44">
            <a:extLst>
              <a:ext uri="{FF2B5EF4-FFF2-40B4-BE49-F238E27FC236}">
                <a16:creationId xmlns:a16="http://schemas.microsoft.com/office/drawing/2014/main" id="{6205B4E6-68A4-2397-0BBC-B1C4921758F3}"/>
              </a:ext>
            </a:extLst>
          </p:cNvPr>
          <p:cNvSpPr txBox="1">
            <a:spLocks noGrp="1"/>
          </p:cNvSpPr>
          <p:nvPr/>
        </p:nvSpPr>
        <p:spPr>
          <a:xfrm>
            <a:off x="5616216" y="1365728"/>
            <a:ext cx="3241200" cy="274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500" b="1" i="0" u="none" strike="noStrike" cap="non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2800"/>
              <a:t>Manage The Blood Donation Camps Effectively </a:t>
            </a:r>
            <a:endParaRPr lang="en-US"/>
          </a:p>
        </p:txBody>
      </p:sp>
      <p:grpSp>
        <p:nvGrpSpPr>
          <p:cNvPr id="20" name="Google Shape;811;p44">
            <a:extLst>
              <a:ext uri="{FF2B5EF4-FFF2-40B4-BE49-F238E27FC236}">
                <a16:creationId xmlns:a16="http://schemas.microsoft.com/office/drawing/2014/main" id="{C1E89DDA-5E3B-05EE-BCD5-46DF2FEDBF9B}"/>
              </a:ext>
            </a:extLst>
          </p:cNvPr>
          <p:cNvGrpSpPr/>
          <p:nvPr/>
        </p:nvGrpSpPr>
        <p:grpSpPr>
          <a:xfrm>
            <a:off x="7038089" y="831945"/>
            <a:ext cx="397454" cy="397454"/>
            <a:chOff x="1723038" y="461093"/>
            <a:chExt cx="389698" cy="389698"/>
          </a:xfrm>
        </p:grpSpPr>
        <p:sp>
          <p:nvSpPr>
            <p:cNvPr id="27" name="Google Shape;812;p44">
              <a:extLst>
                <a:ext uri="{FF2B5EF4-FFF2-40B4-BE49-F238E27FC236}">
                  <a16:creationId xmlns:a16="http://schemas.microsoft.com/office/drawing/2014/main" id="{CED98C03-1734-16DC-3BC4-F9B5A53FB338}"/>
                </a:ext>
              </a:extLst>
            </p:cNvPr>
            <p:cNvSpPr/>
            <p:nvPr/>
          </p:nvSpPr>
          <p:spPr>
            <a:xfrm rot="-2700000">
              <a:off x="1867502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13;p44">
              <a:extLst>
                <a:ext uri="{FF2B5EF4-FFF2-40B4-BE49-F238E27FC236}">
                  <a16:creationId xmlns:a16="http://schemas.microsoft.com/office/drawing/2014/main" id="{7FD0635F-FD44-9D7D-BC46-F01A72BB4CEB}"/>
                </a:ext>
              </a:extLst>
            </p:cNvPr>
            <p:cNvSpPr/>
            <p:nvPr/>
          </p:nvSpPr>
          <p:spPr>
            <a:xfrm>
              <a:off x="1723038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814;p44">
            <a:extLst>
              <a:ext uri="{FF2B5EF4-FFF2-40B4-BE49-F238E27FC236}">
                <a16:creationId xmlns:a16="http://schemas.microsoft.com/office/drawing/2014/main" id="{906DBBD9-AA7D-80FB-60CD-B6BAF213C09D}"/>
              </a:ext>
            </a:extLst>
          </p:cNvPr>
          <p:cNvGrpSpPr/>
          <p:nvPr/>
        </p:nvGrpSpPr>
        <p:grpSpPr>
          <a:xfrm>
            <a:off x="7575131" y="831945"/>
            <a:ext cx="397454" cy="397454"/>
            <a:chOff x="2260078" y="461093"/>
            <a:chExt cx="389698" cy="389698"/>
          </a:xfrm>
        </p:grpSpPr>
        <p:sp>
          <p:nvSpPr>
            <p:cNvPr id="25" name="Google Shape;815;p44">
              <a:extLst>
                <a:ext uri="{FF2B5EF4-FFF2-40B4-BE49-F238E27FC236}">
                  <a16:creationId xmlns:a16="http://schemas.microsoft.com/office/drawing/2014/main" id="{ABB2115C-BA58-7352-FD7A-9EA38900B226}"/>
                </a:ext>
              </a:extLst>
            </p:cNvPr>
            <p:cNvSpPr/>
            <p:nvPr/>
          </p:nvSpPr>
          <p:spPr>
            <a:xfrm rot="-2700000">
              <a:off x="2404542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16;p44">
              <a:extLst>
                <a:ext uri="{FF2B5EF4-FFF2-40B4-BE49-F238E27FC236}">
                  <a16:creationId xmlns:a16="http://schemas.microsoft.com/office/drawing/2014/main" id="{E7FD2ED1-0582-B63C-2015-2A205CB490FB}"/>
                </a:ext>
              </a:extLst>
            </p:cNvPr>
            <p:cNvSpPr/>
            <p:nvPr/>
          </p:nvSpPr>
          <p:spPr>
            <a:xfrm>
              <a:off x="2260078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17;p44">
            <a:extLst>
              <a:ext uri="{FF2B5EF4-FFF2-40B4-BE49-F238E27FC236}">
                <a16:creationId xmlns:a16="http://schemas.microsoft.com/office/drawing/2014/main" id="{B7EECF1F-9394-3D43-6F2D-81D6C26E2A64}"/>
              </a:ext>
            </a:extLst>
          </p:cNvPr>
          <p:cNvGrpSpPr/>
          <p:nvPr/>
        </p:nvGrpSpPr>
        <p:grpSpPr>
          <a:xfrm>
            <a:off x="8112173" y="831945"/>
            <a:ext cx="397454" cy="397454"/>
            <a:chOff x="2797119" y="461093"/>
            <a:chExt cx="389698" cy="389698"/>
          </a:xfrm>
        </p:grpSpPr>
        <p:sp>
          <p:nvSpPr>
            <p:cNvPr id="23" name="Google Shape;818;p44">
              <a:extLst>
                <a:ext uri="{FF2B5EF4-FFF2-40B4-BE49-F238E27FC236}">
                  <a16:creationId xmlns:a16="http://schemas.microsoft.com/office/drawing/2014/main" id="{663C088B-6B53-B04A-83C7-64DBC4CB79A8}"/>
                </a:ext>
              </a:extLst>
            </p:cNvPr>
            <p:cNvSpPr/>
            <p:nvPr/>
          </p:nvSpPr>
          <p:spPr>
            <a:xfrm rot="-2700000">
              <a:off x="2941583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19;p44">
              <a:extLst>
                <a:ext uri="{FF2B5EF4-FFF2-40B4-BE49-F238E27FC236}">
                  <a16:creationId xmlns:a16="http://schemas.microsoft.com/office/drawing/2014/main" id="{2EA947AD-ADFA-4EDA-0B2B-8C28B4FFF945}"/>
                </a:ext>
              </a:extLst>
            </p:cNvPr>
            <p:cNvSpPr/>
            <p:nvPr/>
          </p:nvSpPr>
          <p:spPr>
            <a:xfrm>
              <a:off x="2797119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262921F8-A874-6208-13EC-F271A9C3E080}"/>
              </a:ext>
            </a:extLst>
          </p:cNvPr>
          <p:cNvSpPr txBox="1"/>
          <p:nvPr/>
        </p:nvSpPr>
        <p:spPr>
          <a:xfrm>
            <a:off x="6339963" y="2590871"/>
            <a:ext cx="46273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69A40C-9666-5358-B181-9A2493EB9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33" y="3822917"/>
            <a:ext cx="5950212" cy="536494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DFFC7A86-A9CB-5B20-0826-810407158B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1"/>
            <a:ext cx="1680883" cy="218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701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24;p45">
            <a:extLst>
              <a:ext uri="{FF2B5EF4-FFF2-40B4-BE49-F238E27FC236}">
                <a16:creationId xmlns:a16="http://schemas.microsoft.com/office/drawing/2014/main" id="{47DAADE1-E715-E5D1-083B-7A000279B924}"/>
              </a:ext>
            </a:extLst>
          </p:cNvPr>
          <p:cNvSpPr txBox="1">
            <a:spLocks/>
          </p:cNvSpPr>
          <p:nvPr/>
        </p:nvSpPr>
        <p:spPr>
          <a:xfrm>
            <a:off x="1922275" y="381638"/>
            <a:ext cx="583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ajdhani"/>
              <a:buNone/>
              <a:defRPr sz="4500" b="1" i="0" u="none" strike="noStrike" cap="none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/>
              <a:t>Research Questions</a:t>
            </a:r>
          </a:p>
        </p:txBody>
      </p:sp>
      <p:sp>
        <p:nvSpPr>
          <p:cNvPr id="6" name="Google Shape;826;p45">
            <a:extLst>
              <a:ext uri="{FF2B5EF4-FFF2-40B4-BE49-F238E27FC236}">
                <a16:creationId xmlns:a16="http://schemas.microsoft.com/office/drawing/2014/main" id="{65EC02A7-CC21-B1C4-3F86-718BFEC5E492}"/>
              </a:ext>
            </a:extLst>
          </p:cNvPr>
          <p:cNvSpPr txBox="1">
            <a:spLocks/>
          </p:cNvSpPr>
          <p:nvPr/>
        </p:nvSpPr>
        <p:spPr>
          <a:xfrm>
            <a:off x="2676381" y="3931985"/>
            <a:ext cx="1549500" cy="8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arla"/>
              <a:buChar char="●"/>
              <a:defRPr sz="1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 algn="ctr">
              <a:spcBef>
                <a:spcPts val="1600"/>
              </a:spcBef>
              <a:buSzPts val="1100"/>
              <a:buFont typeface="Arial"/>
              <a:buNone/>
            </a:pPr>
            <a:endParaRPr lang="en-US" sz="1400"/>
          </a:p>
          <a:p>
            <a:pPr marL="0" indent="0" algn="ctr">
              <a:spcBef>
                <a:spcPts val="1600"/>
              </a:spcBef>
              <a:spcAft>
                <a:spcPts val="1600"/>
              </a:spcAft>
              <a:buFont typeface="Karla"/>
              <a:buNone/>
            </a:pPr>
            <a:endParaRPr lang="en-US" sz="1400"/>
          </a:p>
        </p:txBody>
      </p:sp>
      <p:sp>
        <p:nvSpPr>
          <p:cNvPr id="8" name="Google Shape;832;p45">
            <a:extLst>
              <a:ext uri="{FF2B5EF4-FFF2-40B4-BE49-F238E27FC236}">
                <a16:creationId xmlns:a16="http://schemas.microsoft.com/office/drawing/2014/main" id="{692660D8-AC7E-4731-862F-334770C1FE97}"/>
              </a:ext>
            </a:extLst>
          </p:cNvPr>
          <p:cNvSpPr txBox="1">
            <a:spLocks/>
          </p:cNvSpPr>
          <p:nvPr/>
        </p:nvSpPr>
        <p:spPr>
          <a:xfrm>
            <a:off x="576843" y="1287254"/>
            <a:ext cx="8047455" cy="220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Rajdhani"/>
              <a:buNone/>
              <a:defRPr sz="4500" b="1" i="0" u="none" strike="noStrike" cap="none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1800">
                <a:solidFill>
                  <a:schemeClr val="tx1"/>
                </a:solidFill>
              </a:rPr>
              <a:t>How to locate the nearest blood donation camp ? </a:t>
            </a:r>
          </a:p>
          <a:p>
            <a:r>
              <a:rPr lang="en-US" sz="1800">
                <a:solidFill>
                  <a:schemeClr val="tx1"/>
                </a:solidFill>
              </a:rPr>
              <a:t>How to notified through an auto-generated message the potential donors ? </a:t>
            </a:r>
          </a:p>
          <a:p>
            <a:r>
              <a:rPr lang="en-US" sz="1800">
                <a:solidFill>
                  <a:schemeClr val="tx1"/>
                </a:solidFill>
              </a:rPr>
              <a:t>How to identify suitable location to hold a blood donation camp? </a:t>
            </a:r>
          </a:p>
          <a:p>
            <a:r>
              <a:rPr lang="en-US" sz="1800">
                <a:solidFill>
                  <a:schemeClr val="tx1"/>
                </a:solidFill>
              </a:rPr>
              <a:t>How do we manage to keep donor details confidentially? </a:t>
            </a:r>
          </a:p>
          <a:p>
            <a:r>
              <a:rPr lang="en-US" sz="1800">
                <a:solidFill>
                  <a:schemeClr val="tx1"/>
                </a:solidFill>
              </a:rPr>
              <a:t>How to get information about previous blood camps?  </a:t>
            </a:r>
            <a:br>
              <a:rPr lang="en-US" sz="1600"/>
            </a:br>
            <a:endParaRPr lang="en-US" sz="1600"/>
          </a:p>
        </p:txBody>
      </p:sp>
      <p:grpSp>
        <p:nvGrpSpPr>
          <p:cNvPr id="23" name="Google Shape;833;p45">
            <a:extLst>
              <a:ext uri="{FF2B5EF4-FFF2-40B4-BE49-F238E27FC236}">
                <a16:creationId xmlns:a16="http://schemas.microsoft.com/office/drawing/2014/main" id="{2A6449F9-0411-FDF7-6099-5A0834E724D7}"/>
              </a:ext>
            </a:extLst>
          </p:cNvPr>
          <p:cNvGrpSpPr/>
          <p:nvPr/>
        </p:nvGrpSpPr>
        <p:grpSpPr>
          <a:xfrm>
            <a:off x="1289719" y="4137742"/>
            <a:ext cx="6285473" cy="623140"/>
            <a:chOff x="1452915" y="2293526"/>
            <a:chExt cx="6285473" cy="623140"/>
          </a:xfrm>
        </p:grpSpPr>
        <p:cxnSp>
          <p:nvCxnSpPr>
            <p:cNvPr id="10" name="Google Shape;834;p45">
              <a:extLst>
                <a:ext uri="{FF2B5EF4-FFF2-40B4-BE49-F238E27FC236}">
                  <a16:creationId xmlns:a16="http://schemas.microsoft.com/office/drawing/2014/main" id="{673FC7AE-690E-1991-FDC8-89D65114ACC4}"/>
                </a:ext>
              </a:extLst>
            </p:cNvPr>
            <p:cNvCxnSpPr/>
            <p:nvPr/>
          </p:nvCxnSpPr>
          <p:spPr>
            <a:xfrm>
              <a:off x="1603900" y="2625692"/>
              <a:ext cx="5907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" name="Google Shape;835;p45">
              <a:extLst>
                <a:ext uri="{FF2B5EF4-FFF2-40B4-BE49-F238E27FC236}">
                  <a16:creationId xmlns:a16="http://schemas.microsoft.com/office/drawing/2014/main" id="{05F85154-25F7-1082-71A0-9735F2E4640A}"/>
                </a:ext>
              </a:extLst>
            </p:cNvPr>
            <p:cNvGrpSpPr/>
            <p:nvPr/>
          </p:nvGrpSpPr>
          <p:grpSpPr>
            <a:xfrm>
              <a:off x="3427140" y="2293526"/>
              <a:ext cx="362835" cy="623140"/>
              <a:chOff x="8142523" y="840353"/>
              <a:chExt cx="264979" cy="455047"/>
            </a:xfrm>
          </p:grpSpPr>
          <p:sp>
            <p:nvSpPr>
              <p:cNvPr id="21" name="Google Shape;836;p45">
                <a:extLst>
                  <a:ext uri="{FF2B5EF4-FFF2-40B4-BE49-F238E27FC236}">
                    <a16:creationId xmlns:a16="http://schemas.microsoft.com/office/drawing/2014/main" id="{159EE4E8-012F-83EE-0E8A-1E8A405DF5FF}"/>
                  </a:ext>
                </a:extLst>
              </p:cNvPr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837;p45">
                <a:extLst>
                  <a:ext uri="{FF2B5EF4-FFF2-40B4-BE49-F238E27FC236}">
                    <a16:creationId xmlns:a16="http://schemas.microsoft.com/office/drawing/2014/main" id="{508883D5-44AE-8A9A-7ACA-0787A31EFDAF}"/>
                  </a:ext>
                </a:extLst>
              </p:cNvPr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838;p45">
              <a:extLst>
                <a:ext uri="{FF2B5EF4-FFF2-40B4-BE49-F238E27FC236}">
                  <a16:creationId xmlns:a16="http://schemas.microsoft.com/office/drawing/2014/main" id="{8C76EF02-7DC5-9798-BA2F-9FA793A0E8F4}"/>
                </a:ext>
              </a:extLst>
            </p:cNvPr>
            <p:cNvGrpSpPr/>
            <p:nvPr/>
          </p:nvGrpSpPr>
          <p:grpSpPr>
            <a:xfrm>
              <a:off x="5401353" y="2293526"/>
              <a:ext cx="362835" cy="623140"/>
              <a:chOff x="8142523" y="840353"/>
              <a:chExt cx="264979" cy="455047"/>
            </a:xfrm>
          </p:grpSpPr>
          <p:sp>
            <p:nvSpPr>
              <p:cNvPr id="19" name="Google Shape;839;p45">
                <a:extLst>
                  <a:ext uri="{FF2B5EF4-FFF2-40B4-BE49-F238E27FC236}">
                    <a16:creationId xmlns:a16="http://schemas.microsoft.com/office/drawing/2014/main" id="{77295E1C-2653-B271-EB64-8A2CAA623E08}"/>
                  </a:ext>
                </a:extLst>
              </p:cNvPr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40;p45">
                <a:extLst>
                  <a:ext uri="{FF2B5EF4-FFF2-40B4-BE49-F238E27FC236}">
                    <a16:creationId xmlns:a16="http://schemas.microsoft.com/office/drawing/2014/main" id="{44B9BCB9-E572-A8C8-228F-C1546D6DC27C}"/>
                  </a:ext>
                </a:extLst>
              </p:cNvPr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41;p45">
              <a:extLst>
                <a:ext uri="{FF2B5EF4-FFF2-40B4-BE49-F238E27FC236}">
                  <a16:creationId xmlns:a16="http://schemas.microsoft.com/office/drawing/2014/main" id="{FFC257B9-6F05-1439-519F-6FD29FA1E61D}"/>
                </a:ext>
              </a:extLst>
            </p:cNvPr>
            <p:cNvGrpSpPr/>
            <p:nvPr/>
          </p:nvGrpSpPr>
          <p:grpSpPr>
            <a:xfrm>
              <a:off x="7375553" y="2293526"/>
              <a:ext cx="362835" cy="623140"/>
              <a:chOff x="8142523" y="840353"/>
              <a:chExt cx="264979" cy="455047"/>
            </a:xfrm>
          </p:grpSpPr>
          <p:sp>
            <p:nvSpPr>
              <p:cNvPr id="17" name="Google Shape;842;p45">
                <a:extLst>
                  <a:ext uri="{FF2B5EF4-FFF2-40B4-BE49-F238E27FC236}">
                    <a16:creationId xmlns:a16="http://schemas.microsoft.com/office/drawing/2014/main" id="{B024DF96-1E30-7007-76A8-1518FFA398CA}"/>
                  </a:ext>
                </a:extLst>
              </p:cNvPr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843;p45">
                <a:extLst>
                  <a:ext uri="{FF2B5EF4-FFF2-40B4-BE49-F238E27FC236}">
                    <a16:creationId xmlns:a16="http://schemas.microsoft.com/office/drawing/2014/main" id="{09876EDF-FC8D-09DE-4820-CA59366FA838}"/>
                  </a:ext>
                </a:extLst>
              </p:cNvPr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844;p45">
              <a:extLst>
                <a:ext uri="{FF2B5EF4-FFF2-40B4-BE49-F238E27FC236}">
                  <a16:creationId xmlns:a16="http://schemas.microsoft.com/office/drawing/2014/main" id="{214DBEB7-1458-2B47-CAB8-15472479543C}"/>
                </a:ext>
              </a:extLst>
            </p:cNvPr>
            <p:cNvGrpSpPr/>
            <p:nvPr/>
          </p:nvGrpSpPr>
          <p:grpSpPr>
            <a:xfrm>
              <a:off x="1452915" y="2293526"/>
              <a:ext cx="362835" cy="623140"/>
              <a:chOff x="8142523" y="840353"/>
              <a:chExt cx="264979" cy="455047"/>
            </a:xfrm>
          </p:grpSpPr>
          <p:sp>
            <p:nvSpPr>
              <p:cNvPr id="15" name="Google Shape;845;p45">
                <a:extLst>
                  <a:ext uri="{FF2B5EF4-FFF2-40B4-BE49-F238E27FC236}">
                    <a16:creationId xmlns:a16="http://schemas.microsoft.com/office/drawing/2014/main" id="{D1C2C957-372B-2316-3AF3-B03C5031E5C1}"/>
                  </a:ext>
                </a:extLst>
              </p:cNvPr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846;p45">
                <a:extLst>
                  <a:ext uri="{FF2B5EF4-FFF2-40B4-BE49-F238E27FC236}">
                    <a16:creationId xmlns:a16="http://schemas.microsoft.com/office/drawing/2014/main" id="{D7DAE877-D585-B1BC-5A5C-39D4F6111846}"/>
                  </a:ext>
                </a:extLst>
              </p:cNvPr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" name="Google Shape;1136;p55">
            <a:extLst>
              <a:ext uri="{FF2B5EF4-FFF2-40B4-BE49-F238E27FC236}">
                <a16:creationId xmlns:a16="http://schemas.microsoft.com/office/drawing/2014/main" id="{72C3917E-AD56-8038-CD41-8BC2392EC346}"/>
              </a:ext>
            </a:extLst>
          </p:cNvPr>
          <p:cNvSpPr txBox="1">
            <a:spLocks noGrp="1"/>
          </p:cNvSpPr>
          <p:nvPr/>
        </p:nvSpPr>
        <p:spPr>
          <a:xfrm>
            <a:off x="5992307" y="3260698"/>
            <a:ext cx="352695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8287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jdhani"/>
              <a:buNone/>
              <a:defRPr sz="16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800"/>
              <a:t>Abdul , A Blood Donation Organizer </a:t>
            </a:r>
            <a:endParaRPr lang="en-US" sz="800"/>
          </a:p>
        </p:txBody>
      </p:sp>
      <p:sp>
        <p:nvSpPr>
          <p:cNvPr id="27" name="Google Shape;1137;p55">
            <a:extLst>
              <a:ext uri="{FF2B5EF4-FFF2-40B4-BE49-F238E27FC236}">
                <a16:creationId xmlns:a16="http://schemas.microsoft.com/office/drawing/2014/main" id="{EA725811-273B-F66A-ADE8-BC0EABAFC72F}"/>
              </a:ext>
            </a:extLst>
          </p:cNvPr>
          <p:cNvSpPr txBox="1">
            <a:spLocks noGrp="1"/>
          </p:cNvSpPr>
          <p:nvPr/>
        </p:nvSpPr>
        <p:spPr>
          <a:xfrm>
            <a:off x="6601907" y="2349251"/>
            <a:ext cx="2066450" cy="96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57200" tIns="91425" rIns="4572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None/>
              <a:defRPr sz="16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None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None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None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None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None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None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None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None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>
              <a:buSzPts val="1100"/>
            </a:pPr>
            <a:r>
              <a:rPr lang="en" sz="1050">
                <a:latin typeface="Sitka Text"/>
              </a:rPr>
              <a:t>“I need to find a proper location for my blood donation camp”</a:t>
            </a:r>
            <a:endParaRPr lang="en-US" sz="1050">
              <a:latin typeface="Sitka Text"/>
            </a:endParaRPr>
          </a:p>
        </p:txBody>
      </p:sp>
      <p:sp>
        <p:nvSpPr>
          <p:cNvPr id="29" name="Google Shape;1161;p55">
            <a:extLst>
              <a:ext uri="{FF2B5EF4-FFF2-40B4-BE49-F238E27FC236}">
                <a16:creationId xmlns:a16="http://schemas.microsoft.com/office/drawing/2014/main" id="{BF8315A5-BAB3-003D-DACC-32EC8D9E1B4E}"/>
              </a:ext>
            </a:extLst>
          </p:cNvPr>
          <p:cNvSpPr/>
          <p:nvPr/>
        </p:nvSpPr>
        <p:spPr>
          <a:xfrm rot="5400000">
            <a:off x="6604507" y="3279736"/>
            <a:ext cx="362100" cy="362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1149;p55">
            <a:extLst>
              <a:ext uri="{FF2B5EF4-FFF2-40B4-BE49-F238E27FC236}">
                <a16:creationId xmlns:a16="http://schemas.microsoft.com/office/drawing/2014/main" id="{0D6D573E-1DE9-5747-A970-6A369FD16336}"/>
              </a:ext>
            </a:extLst>
          </p:cNvPr>
          <p:cNvGrpSpPr/>
          <p:nvPr/>
        </p:nvGrpSpPr>
        <p:grpSpPr>
          <a:xfrm>
            <a:off x="6284311" y="3649383"/>
            <a:ext cx="358193" cy="407647"/>
            <a:chOff x="6373211" y="3871633"/>
            <a:chExt cx="358193" cy="407647"/>
          </a:xfrm>
        </p:grpSpPr>
        <p:grpSp>
          <p:nvGrpSpPr>
            <p:cNvPr id="41" name="Google Shape;1150;p55">
              <a:extLst>
                <a:ext uri="{FF2B5EF4-FFF2-40B4-BE49-F238E27FC236}">
                  <a16:creationId xmlns:a16="http://schemas.microsoft.com/office/drawing/2014/main" id="{94B5C7E0-8921-BA05-5806-DA6C612699AA}"/>
                </a:ext>
              </a:extLst>
            </p:cNvPr>
            <p:cNvGrpSpPr/>
            <p:nvPr/>
          </p:nvGrpSpPr>
          <p:grpSpPr>
            <a:xfrm>
              <a:off x="6383883" y="3911183"/>
              <a:ext cx="242841" cy="208480"/>
              <a:chOff x="6383883" y="3911183"/>
              <a:chExt cx="230465" cy="197874"/>
            </a:xfrm>
          </p:grpSpPr>
          <p:grpSp>
            <p:nvGrpSpPr>
              <p:cNvPr id="47" name="Google Shape;1151;p55">
                <a:extLst>
                  <a:ext uri="{FF2B5EF4-FFF2-40B4-BE49-F238E27FC236}">
                    <a16:creationId xmlns:a16="http://schemas.microsoft.com/office/drawing/2014/main" id="{1163A8EB-C510-7732-4906-20341BE04CD3}"/>
                  </a:ext>
                </a:extLst>
              </p:cNvPr>
              <p:cNvGrpSpPr/>
              <p:nvPr/>
            </p:nvGrpSpPr>
            <p:grpSpPr>
              <a:xfrm>
                <a:off x="6383883" y="3911183"/>
                <a:ext cx="230465" cy="197874"/>
                <a:chOff x="6383883" y="3911183"/>
                <a:chExt cx="230465" cy="197874"/>
              </a:xfrm>
            </p:grpSpPr>
            <p:sp>
              <p:nvSpPr>
                <p:cNvPr id="49" name="Google Shape;1152;p55">
                  <a:extLst>
                    <a:ext uri="{FF2B5EF4-FFF2-40B4-BE49-F238E27FC236}">
                      <a16:creationId xmlns:a16="http://schemas.microsoft.com/office/drawing/2014/main" id="{86F8D25E-5217-DF1B-2306-6599D85667C1}"/>
                    </a:ext>
                  </a:extLst>
                </p:cNvPr>
                <p:cNvSpPr/>
                <p:nvPr/>
              </p:nvSpPr>
              <p:spPr>
                <a:xfrm>
                  <a:off x="6383883" y="3911183"/>
                  <a:ext cx="230461" cy="126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4506" extrusionOk="0">
                      <a:moveTo>
                        <a:pt x="4096" y="1"/>
                      </a:moveTo>
                      <a:cubicBezTo>
                        <a:pt x="1859" y="1"/>
                        <a:pt x="1" y="1859"/>
                        <a:pt x="1" y="4096"/>
                      </a:cubicBezTo>
                      <a:lnTo>
                        <a:pt x="1" y="4506"/>
                      </a:lnTo>
                      <a:cubicBezTo>
                        <a:pt x="883" y="3120"/>
                        <a:pt x="2363" y="2206"/>
                        <a:pt x="4096" y="2206"/>
                      </a:cubicBezTo>
                      <a:cubicBezTo>
                        <a:pt x="5829" y="2206"/>
                        <a:pt x="7341" y="3120"/>
                        <a:pt x="8192" y="4506"/>
                      </a:cubicBezTo>
                      <a:lnTo>
                        <a:pt x="8192" y="4096"/>
                      </a:lnTo>
                      <a:cubicBezTo>
                        <a:pt x="8192" y="1859"/>
                        <a:pt x="6365" y="1"/>
                        <a:pt x="409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1153;p55">
                  <a:extLst>
                    <a:ext uri="{FF2B5EF4-FFF2-40B4-BE49-F238E27FC236}">
                      <a16:creationId xmlns:a16="http://schemas.microsoft.com/office/drawing/2014/main" id="{DA309457-B4E6-A626-5AE0-F8BF26F681EC}"/>
                    </a:ext>
                  </a:extLst>
                </p:cNvPr>
                <p:cNvSpPr/>
                <p:nvPr/>
              </p:nvSpPr>
              <p:spPr>
                <a:xfrm>
                  <a:off x="6400722" y="3988109"/>
                  <a:ext cx="213626" cy="12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0" h="3782" extrusionOk="0">
                      <a:moveTo>
                        <a:pt x="2584" y="1"/>
                      </a:moveTo>
                      <a:cubicBezTo>
                        <a:pt x="1608" y="1"/>
                        <a:pt x="694" y="379"/>
                        <a:pt x="1" y="946"/>
                      </a:cubicBezTo>
                      <a:cubicBezTo>
                        <a:pt x="473" y="820"/>
                        <a:pt x="977" y="757"/>
                        <a:pt x="1482" y="757"/>
                      </a:cubicBezTo>
                      <a:cubicBezTo>
                        <a:pt x="3750" y="757"/>
                        <a:pt x="5672" y="1985"/>
                        <a:pt x="6680" y="3781"/>
                      </a:cubicBezTo>
                      <a:cubicBezTo>
                        <a:pt x="6522" y="1670"/>
                        <a:pt x="4758" y="1"/>
                        <a:pt x="25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" name="Google Shape;1154;p55">
                <a:extLst>
                  <a:ext uri="{FF2B5EF4-FFF2-40B4-BE49-F238E27FC236}">
                    <a16:creationId xmlns:a16="http://schemas.microsoft.com/office/drawing/2014/main" id="{4DF70951-CA8A-861B-690F-2ED2D5ECCD59}"/>
                  </a:ext>
                </a:extLst>
              </p:cNvPr>
              <p:cNvSpPr/>
              <p:nvPr/>
            </p:nvSpPr>
            <p:spPr>
              <a:xfrm>
                <a:off x="6385680" y="3951659"/>
                <a:ext cx="228575" cy="156700"/>
              </a:xfrm>
              <a:custGeom>
                <a:avLst/>
                <a:gdLst/>
                <a:ahLst/>
                <a:cxnLst/>
                <a:rect l="l" t="t" r="r" b="b"/>
                <a:pathLst>
                  <a:path w="9143" h="6268" extrusionOk="0">
                    <a:moveTo>
                      <a:pt x="0" y="3425"/>
                    </a:moveTo>
                    <a:lnTo>
                      <a:pt x="1196" y="1066"/>
                    </a:lnTo>
                    <a:lnTo>
                      <a:pt x="5913" y="0"/>
                    </a:lnTo>
                    <a:lnTo>
                      <a:pt x="8336" y="1486"/>
                    </a:lnTo>
                    <a:lnTo>
                      <a:pt x="9143" y="3425"/>
                    </a:lnTo>
                    <a:lnTo>
                      <a:pt x="9143" y="6268"/>
                    </a:lnTo>
                    <a:lnTo>
                      <a:pt x="8368" y="4200"/>
                    </a:lnTo>
                    <a:lnTo>
                      <a:pt x="5913" y="2682"/>
                    </a:lnTo>
                    <a:lnTo>
                      <a:pt x="3134" y="2165"/>
                    </a:lnTo>
                    <a:lnTo>
                      <a:pt x="1196" y="2391"/>
                    </a:lnTo>
                    <a:lnTo>
                      <a:pt x="291" y="28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42" name="Google Shape;1155;p55">
              <a:extLst>
                <a:ext uri="{FF2B5EF4-FFF2-40B4-BE49-F238E27FC236}">
                  <a16:creationId xmlns:a16="http://schemas.microsoft.com/office/drawing/2014/main" id="{98B7CBE7-1C90-AA77-E0E5-BE1573FD1D7A}"/>
                </a:ext>
              </a:extLst>
            </p:cNvPr>
            <p:cNvGrpSpPr/>
            <p:nvPr/>
          </p:nvGrpSpPr>
          <p:grpSpPr>
            <a:xfrm>
              <a:off x="6373211" y="3871633"/>
              <a:ext cx="358193" cy="407647"/>
              <a:chOff x="6373280" y="3871633"/>
              <a:chExt cx="279625" cy="318225"/>
            </a:xfrm>
          </p:grpSpPr>
          <p:sp>
            <p:nvSpPr>
              <p:cNvPr id="43" name="Google Shape;1156;p55">
                <a:extLst>
                  <a:ext uri="{FF2B5EF4-FFF2-40B4-BE49-F238E27FC236}">
                    <a16:creationId xmlns:a16="http://schemas.microsoft.com/office/drawing/2014/main" id="{650A78A0-0409-04A7-CE11-2B44F49CF0C4}"/>
                  </a:ext>
                </a:extLst>
              </p:cNvPr>
              <p:cNvSpPr/>
              <p:nvPr/>
            </p:nvSpPr>
            <p:spPr>
              <a:xfrm>
                <a:off x="6476455" y="4104183"/>
                <a:ext cx="73275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2931" h="1158" extrusionOk="0">
                    <a:moveTo>
                      <a:pt x="398" y="0"/>
                    </a:moveTo>
                    <a:cubicBezTo>
                      <a:pt x="308" y="0"/>
                      <a:pt x="221" y="39"/>
                      <a:pt x="158" y="118"/>
                    </a:cubicBezTo>
                    <a:cubicBezTo>
                      <a:pt x="1" y="276"/>
                      <a:pt x="1" y="496"/>
                      <a:pt x="158" y="622"/>
                    </a:cubicBezTo>
                    <a:cubicBezTo>
                      <a:pt x="505" y="969"/>
                      <a:pt x="977" y="1158"/>
                      <a:pt x="1450" y="1158"/>
                    </a:cubicBezTo>
                    <a:cubicBezTo>
                      <a:pt x="1922" y="1158"/>
                      <a:pt x="2458" y="969"/>
                      <a:pt x="2773" y="622"/>
                    </a:cubicBezTo>
                    <a:cubicBezTo>
                      <a:pt x="2931" y="465"/>
                      <a:pt x="2931" y="213"/>
                      <a:pt x="2773" y="118"/>
                    </a:cubicBezTo>
                    <a:cubicBezTo>
                      <a:pt x="2694" y="39"/>
                      <a:pt x="2592" y="0"/>
                      <a:pt x="2493" y="0"/>
                    </a:cubicBezTo>
                    <a:cubicBezTo>
                      <a:pt x="2395" y="0"/>
                      <a:pt x="2300" y="39"/>
                      <a:pt x="2237" y="118"/>
                    </a:cubicBezTo>
                    <a:cubicBezTo>
                      <a:pt x="2048" y="307"/>
                      <a:pt x="1733" y="433"/>
                      <a:pt x="1450" y="433"/>
                    </a:cubicBezTo>
                    <a:cubicBezTo>
                      <a:pt x="1198" y="433"/>
                      <a:pt x="883" y="307"/>
                      <a:pt x="662" y="118"/>
                    </a:cubicBezTo>
                    <a:cubicBezTo>
                      <a:pt x="583" y="39"/>
                      <a:pt x="489" y="0"/>
                      <a:pt x="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157;p55">
                <a:extLst>
                  <a:ext uri="{FF2B5EF4-FFF2-40B4-BE49-F238E27FC236}">
                    <a16:creationId xmlns:a16="http://schemas.microsoft.com/office/drawing/2014/main" id="{881E0797-6928-1100-25F4-A8A566ED1854}"/>
                  </a:ext>
                </a:extLst>
              </p:cNvPr>
              <p:cNvSpPr/>
              <p:nvPr/>
            </p:nvSpPr>
            <p:spPr>
              <a:xfrm>
                <a:off x="6467005" y="4039383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1" y="190"/>
                      <a:pt x="1" y="379"/>
                    </a:cubicBezTo>
                    <a:cubicBezTo>
                      <a:pt x="1" y="568"/>
                      <a:pt x="158" y="725"/>
                      <a:pt x="347" y="725"/>
                    </a:cubicBezTo>
                    <a:cubicBezTo>
                      <a:pt x="536" y="725"/>
                      <a:pt x="694" y="568"/>
                      <a:pt x="694" y="379"/>
                    </a:cubicBezTo>
                    <a:cubicBezTo>
                      <a:pt x="694" y="190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158;p55">
                <a:extLst>
                  <a:ext uri="{FF2B5EF4-FFF2-40B4-BE49-F238E27FC236}">
                    <a16:creationId xmlns:a16="http://schemas.microsoft.com/office/drawing/2014/main" id="{20B3EF71-A97C-63E7-6D1A-CC18838B5BCA}"/>
                  </a:ext>
                </a:extLst>
              </p:cNvPr>
              <p:cNvSpPr/>
              <p:nvPr/>
            </p:nvSpPr>
            <p:spPr>
              <a:xfrm>
                <a:off x="6541830" y="4039383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1" y="190"/>
                      <a:pt x="1" y="379"/>
                    </a:cubicBezTo>
                    <a:cubicBezTo>
                      <a:pt x="1" y="568"/>
                      <a:pt x="158" y="725"/>
                      <a:pt x="347" y="725"/>
                    </a:cubicBezTo>
                    <a:cubicBezTo>
                      <a:pt x="536" y="725"/>
                      <a:pt x="694" y="568"/>
                      <a:pt x="694" y="379"/>
                    </a:cubicBezTo>
                    <a:cubicBezTo>
                      <a:pt x="694" y="190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159;p55">
                <a:extLst>
                  <a:ext uri="{FF2B5EF4-FFF2-40B4-BE49-F238E27FC236}">
                    <a16:creationId xmlns:a16="http://schemas.microsoft.com/office/drawing/2014/main" id="{7FA3BA7D-D34B-E645-0848-B7531A3F5F80}"/>
                  </a:ext>
                </a:extLst>
              </p:cNvPr>
              <p:cNvSpPr/>
              <p:nvPr/>
            </p:nvSpPr>
            <p:spPr>
              <a:xfrm>
                <a:off x="6373280" y="3871633"/>
                <a:ext cx="279625" cy="318225"/>
              </a:xfrm>
              <a:custGeom>
                <a:avLst/>
                <a:gdLst/>
                <a:ahLst/>
                <a:cxnLst/>
                <a:rect l="l" t="t" r="r" b="b"/>
                <a:pathLst>
                  <a:path w="11185" h="12729" extrusionOk="0">
                    <a:moveTo>
                      <a:pt x="5577" y="756"/>
                    </a:moveTo>
                    <a:cubicBezTo>
                      <a:pt x="7404" y="756"/>
                      <a:pt x="8885" y="2206"/>
                      <a:pt x="8948" y="3970"/>
                    </a:cubicBezTo>
                    <a:cubicBezTo>
                      <a:pt x="8192" y="2899"/>
                      <a:pt x="6963" y="2206"/>
                      <a:pt x="5577" y="2206"/>
                    </a:cubicBezTo>
                    <a:cubicBezTo>
                      <a:pt x="4222" y="2206"/>
                      <a:pt x="2993" y="2899"/>
                      <a:pt x="2237" y="3970"/>
                    </a:cubicBezTo>
                    <a:cubicBezTo>
                      <a:pt x="2269" y="2174"/>
                      <a:pt x="3781" y="756"/>
                      <a:pt x="5577" y="756"/>
                    </a:cubicBezTo>
                    <a:close/>
                    <a:moveTo>
                      <a:pt x="5604" y="2993"/>
                    </a:moveTo>
                    <a:cubicBezTo>
                      <a:pt x="7435" y="2993"/>
                      <a:pt x="8886" y="4462"/>
                      <a:pt x="8948" y="6270"/>
                    </a:cubicBezTo>
                    <a:cubicBezTo>
                      <a:pt x="8696" y="5860"/>
                      <a:pt x="8412" y="5514"/>
                      <a:pt x="8066" y="5199"/>
                    </a:cubicBezTo>
                    <a:cubicBezTo>
                      <a:pt x="7089" y="4253"/>
                      <a:pt x="5797" y="3749"/>
                      <a:pt x="4443" y="3749"/>
                    </a:cubicBezTo>
                    <a:cubicBezTo>
                      <a:pt x="4065" y="3749"/>
                      <a:pt x="3687" y="3781"/>
                      <a:pt x="3308" y="3844"/>
                    </a:cubicBezTo>
                    <a:cubicBezTo>
                      <a:pt x="3907" y="3308"/>
                      <a:pt x="4695" y="2993"/>
                      <a:pt x="5545" y="2993"/>
                    </a:cubicBezTo>
                    <a:cubicBezTo>
                      <a:pt x="5565" y="2993"/>
                      <a:pt x="5584" y="2993"/>
                      <a:pt x="5604" y="2993"/>
                    </a:cubicBezTo>
                    <a:close/>
                    <a:moveTo>
                      <a:pt x="1450" y="6742"/>
                    </a:moveTo>
                    <a:lnTo>
                      <a:pt x="1450" y="8223"/>
                    </a:lnTo>
                    <a:cubicBezTo>
                      <a:pt x="1072" y="8223"/>
                      <a:pt x="694" y="7876"/>
                      <a:pt x="694" y="7467"/>
                    </a:cubicBezTo>
                    <a:cubicBezTo>
                      <a:pt x="694" y="7089"/>
                      <a:pt x="1072" y="6742"/>
                      <a:pt x="1450" y="6742"/>
                    </a:cubicBezTo>
                    <a:close/>
                    <a:moveTo>
                      <a:pt x="9673" y="6742"/>
                    </a:moveTo>
                    <a:cubicBezTo>
                      <a:pt x="10082" y="6742"/>
                      <a:pt x="10429" y="7057"/>
                      <a:pt x="10429" y="7467"/>
                    </a:cubicBezTo>
                    <a:cubicBezTo>
                      <a:pt x="10429" y="7876"/>
                      <a:pt x="10082" y="8223"/>
                      <a:pt x="9673" y="8223"/>
                    </a:cubicBezTo>
                    <a:lnTo>
                      <a:pt x="9673" y="6742"/>
                    </a:lnTo>
                    <a:close/>
                    <a:moveTo>
                      <a:pt x="4443" y="4442"/>
                    </a:moveTo>
                    <a:cubicBezTo>
                      <a:pt x="6837" y="4442"/>
                      <a:pt x="8822" y="6333"/>
                      <a:pt x="8948" y="8727"/>
                    </a:cubicBezTo>
                    <a:cubicBezTo>
                      <a:pt x="8822" y="10554"/>
                      <a:pt x="7373" y="11972"/>
                      <a:pt x="5577" y="11972"/>
                    </a:cubicBezTo>
                    <a:cubicBezTo>
                      <a:pt x="3750" y="11972"/>
                      <a:pt x="2237" y="10428"/>
                      <a:pt x="2237" y="8570"/>
                    </a:cubicBezTo>
                    <a:lnTo>
                      <a:pt x="2237" y="6333"/>
                    </a:lnTo>
                    <a:cubicBezTo>
                      <a:pt x="2237" y="5829"/>
                      <a:pt x="2363" y="5325"/>
                      <a:pt x="2552" y="4883"/>
                    </a:cubicBezTo>
                    <a:cubicBezTo>
                      <a:pt x="3151" y="4600"/>
                      <a:pt x="3781" y="4442"/>
                      <a:pt x="4443" y="4442"/>
                    </a:cubicBezTo>
                    <a:close/>
                    <a:moveTo>
                      <a:pt x="5608" y="0"/>
                    </a:moveTo>
                    <a:cubicBezTo>
                      <a:pt x="3340" y="0"/>
                      <a:pt x="1513" y="1827"/>
                      <a:pt x="1513" y="4096"/>
                    </a:cubicBezTo>
                    <a:lnTo>
                      <a:pt x="1513" y="5986"/>
                    </a:lnTo>
                    <a:cubicBezTo>
                      <a:pt x="662" y="5986"/>
                      <a:pt x="0" y="6648"/>
                      <a:pt x="0" y="7467"/>
                    </a:cubicBezTo>
                    <a:cubicBezTo>
                      <a:pt x="0" y="8317"/>
                      <a:pt x="662" y="8979"/>
                      <a:pt x="1513" y="8979"/>
                    </a:cubicBezTo>
                    <a:cubicBezTo>
                      <a:pt x="1702" y="11058"/>
                      <a:pt x="3435" y="12728"/>
                      <a:pt x="5608" y="12728"/>
                    </a:cubicBezTo>
                    <a:cubicBezTo>
                      <a:pt x="7751" y="12728"/>
                      <a:pt x="9483" y="11058"/>
                      <a:pt x="9673" y="8979"/>
                    </a:cubicBezTo>
                    <a:cubicBezTo>
                      <a:pt x="10523" y="8979"/>
                      <a:pt x="11185" y="8317"/>
                      <a:pt x="11185" y="7467"/>
                    </a:cubicBezTo>
                    <a:cubicBezTo>
                      <a:pt x="11185" y="6648"/>
                      <a:pt x="10523" y="5986"/>
                      <a:pt x="9673" y="5986"/>
                    </a:cubicBezTo>
                    <a:lnTo>
                      <a:pt x="9673" y="4096"/>
                    </a:lnTo>
                    <a:cubicBezTo>
                      <a:pt x="9673" y="1859"/>
                      <a:pt x="7845" y="0"/>
                      <a:pt x="56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" name="TextBox 1">
            <a:extLst>
              <a:ext uri="{FF2B5EF4-FFF2-40B4-BE49-F238E27FC236}">
                <a16:creationId xmlns:a16="http://schemas.microsoft.com/office/drawing/2014/main" id="{2DE26BAA-446E-0E5D-549B-D756D14B44BF}"/>
              </a:ext>
            </a:extLst>
          </p:cNvPr>
          <p:cNvSpPr txBox="1"/>
          <p:nvPr/>
        </p:nvSpPr>
        <p:spPr>
          <a:xfrm>
            <a:off x="3139858" y="4814575"/>
            <a:ext cx="4632250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IT19112992 | B N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Dullewa</a:t>
            </a:r>
            <a:r>
              <a:rPr lang="en-US" b="1">
                <a:solidFill>
                  <a:schemeClr val="tx1"/>
                </a:solidFill>
                <a:latin typeface="+mj-lt"/>
              </a:rPr>
              <a:t>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15783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1" name="Google Shape;771;p43"/>
          <p:cNvCxnSpPr/>
          <p:nvPr/>
        </p:nvCxnSpPr>
        <p:spPr>
          <a:xfrm>
            <a:off x="2817300" y="4376125"/>
            <a:ext cx="3618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4" name="Google Shape;774;p43"/>
          <p:cNvGrpSpPr/>
          <p:nvPr/>
        </p:nvGrpSpPr>
        <p:grpSpPr>
          <a:xfrm>
            <a:off x="2388713" y="3997012"/>
            <a:ext cx="4366593" cy="570708"/>
            <a:chOff x="2388713" y="3132618"/>
            <a:chExt cx="4366593" cy="570708"/>
          </a:xfrm>
        </p:grpSpPr>
        <p:grpSp>
          <p:nvGrpSpPr>
            <p:cNvPr id="775" name="Google Shape;775;p43"/>
            <p:cNvGrpSpPr/>
            <p:nvPr/>
          </p:nvGrpSpPr>
          <p:grpSpPr>
            <a:xfrm>
              <a:off x="2388713" y="3182416"/>
              <a:ext cx="443284" cy="520910"/>
              <a:chOff x="6186075" y="2782464"/>
              <a:chExt cx="352344" cy="414012"/>
            </a:xfrm>
          </p:grpSpPr>
          <p:sp>
            <p:nvSpPr>
              <p:cNvPr id="776" name="Google Shape;776;p43"/>
              <p:cNvSpPr/>
              <p:nvPr/>
            </p:nvSpPr>
            <p:spPr>
              <a:xfrm rot="10800000">
                <a:off x="6190719" y="2828781"/>
                <a:ext cx="196500" cy="102300"/>
              </a:xfrm>
              <a:prstGeom prst="trapezoid">
                <a:avLst>
                  <a:gd name="adj" fmla="val 3142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7" name="Google Shape;777;p43"/>
              <p:cNvGrpSpPr/>
              <p:nvPr/>
            </p:nvGrpSpPr>
            <p:grpSpPr>
              <a:xfrm>
                <a:off x="6186075" y="3115175"/>
                <a:ext cx="297952" cy="81301"/>
                <a:chOff x="6186075" y="3115175"/>
                <a:chExt cx="297952" cy="81301"/>
              </a:xfrm>
            </p:grpSpPr>
            <p:sp>
              <p:nvSpPr>
                <p:cNvPr id="778" name="Google Shape;778;p43"/>
                <p:cNvSpPr/>
                <p:nvPr/>
              </p:nvSpPr>
              <p:spPr>
                <a:xfrm>
                  <a:off x="6186075" y="3116061"/>
                  <a:ext cx="150642" cy="80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1905" extrusionOk="0">
                      <a:moveTo>
                        <a:pt x="2490" y="0"/>
                      </a:moveTo>
                      <a:lnTo>
                        <a:pt x="1026" y="189"/>
                      </a:lnTo>
                      <a:cubicBezTo>
                        <a:pt x="419" y="398"/>
                        <a:pt x="0" y="1026"/>
                        <a:pt x="0" y="1674"/>
                      </a:cubicBezTo>
                      <a:lnTo>
                        <a:pt x="0" y="1905"/>
                      </a:lnTo>
                      <a:lnTo>
                        <a:pt x="3767" y="1905"/>
                      </a:lnTo>
                      <a:lnTo>
                        <a:pt x="3767" y="1695"/>
                      </a:lnTo>
                      <a:lnTo>
                        <a:pt x="249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779;p43"/>
                <p:cNvSpPr/>
                <p:nvPr/>
              </p:nvSpPr>
              <p:spPr>
                <a:xfrm>
                  <a:off x="6333384" y="3115175"/>
                  <a:ext cx="150642" cy="81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1926" extrusionOk="0">
                      <a:moveTo>
                        <a:pt x="1256" y="1"/>
                      </a:moveTo>
                      <a:lnTo>
                        <a:pt x="0" y="1716"/>
                      </a:lnTo>
                      <a:lnTo>
                        <a:pt x="0" y="1926"/>
                      </a:lnTo>
                      <a:lnTo>
                        <a:pt x="3767" y="1926"/>
                      </a:lnTo>
                      <a:lnTo>
                        <a:pt x="3767" y="1695"/>
                      </a:lnTo>
                      <a:cubicBezTo>
                        <a:pt x="3767" y="1047"/>
                        <a:pt x="3348" y="419"/>
                        <a:pt x="2741" y="210"/>
                      </a:cubicBezTo>
                      <a:lnTo>
                        <a:pt x="12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0" name="Google Shape;780;p43"/>
              <p:cNvSpPr/>
              <p:nvPr/>
            </p:nvSpPr>
            <p:spPr>
              <a:xfrm>
                <a:off x="6196535" y="2782464"/>
                <a:ext cx="341884" cy="389698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0734" extrusionOk="0">
                    <a:moveTo>
                      <a:pt x="4395" y="628"/>
                    </a:moveTo>
                    <a:lnTo>
                      <a:pt x="4395" y="1276"/>
                    </a:lnTo>
                    <a:lnTo>
                      <a:pt x="3767" y="1276"/>
                    </a:lnTo>
                    <a:lnTo>
                      <a:pt x="3767" y="1904"/>
                    </a:lnTo>
                    <a:lnTo>
                      <a:pt x="4395" y="1904"/>
                    </a:lnTo>
                    <a:lnTo>
                      <a:pt x="4395" y="2532"/>
                    </a:lnTo>
                    <a:lnTo>
                      <a:pt x="3202" y="2532"/>
                    </a:lnTo>
                    <a:lnTo>
                      <a:pt x="2616" y="628"/>
                    </a:lnTo>
                    <a:close/>
                    <a:moveTo>
                      <a:pt x="6822" y="628"/>
                    </a:moveTo>
                    <a:lnTo>
                      <a:pt x="6341" y="2532"/>
                    </a:lnTo>
                    <a:lnTo>
                      <a:pt x="5022" y="2532"/>
                    </a:lnTo>
                    <a:lnTo>
                      <a:pt x="5022" y="1904"/>
                    </a:lnTo>
                    <a:lnTo>
                      <a:pt x="5650" y="1904"/>
                    </a:lnTo>
                    <a:lnTo>
                      <a:pt x="5650" y="1276"/>
                    </a:lnTo>
                    <a:lnTo>
                      <a:pt x="5022" y="1276"/>
                    </a:lnTo>
                    <a:lnTo>
                      <a:pt x="5022" y="628"/>
                    </a:lnTo>
                    <a:close/>
                    <a:moveTo>
                      <a:pt x="7010" y="2469"/>
                    </a:moveTo>
                    <a:cubicBezTo>
                      <a:pt x="7282" y="2867"/>
                      <a:pt x="7470" y="3306"/>
                      <a:pt x="7512" y="3787"/>
                    </a:cubicBezTo>
                    <a:lnTo>
                      <a:pt x="4206" y="3787"/>
                    </a:lnTo>
                    <a:lnTo>
                      <a:pt x="3579" y="3160"/>
                    </a:lnTo>
                    <a:lnTo>
                      <a:pt x="6843" y="3160"/>
                    </a:lnTo>
                    <a:lnTo>
                      <a:pt x="7010" y="2469"/>
                    </a:lnTo>
                    <a:close/>
                    <a:moveTo>
                      <a:pt x="2491" y="2364"/>
                    </a:moveTo>
                    <a:lnTo>
                      <a:pt x="2742" y="3160"/>
                    </a:lnTo>
                    <a:lnTo>
                      <a:pt x="3328" y="3160"/>
                    </a:lnTo>
                    <a:lnTo>
                      <a:pt x="2700" y="3787"/>
                    </a:lnTo>
                    <a:lnTo>
                      <a:pt x="2512" y="3787"/>
                    </a:lnTo>
                    <a:cubicBezTo>
                      <a:pt x="2281" y="3787"/>
                      <a:pt x="2072" y="3850"/>
                      <a:pt x="1884" y="3955"/>
                    </a:cubicBezTo>
                    <a:cubicBezTo>
                      <a:pt x="1905" y="3369"/>
                      <a:pt x="2135" y="2825"/>
                      <a:pt x="2491" y="2364"/>
                    </a:cubicBezTo>
                    <a:close/>
                    <a:moveTo>
                      <a:pt x="2512" y="4436"/>
                    </a:moveTo>
                    <a:lnTo>
                      <a:pt x="2512" y="5377"/>
                    </a:lnTo>
                    <a:cubicBezTo>
                      <a:pt x="2512" y="5482"/>
                      <a:pt x="2512" y="5587"/>
                      <a:pt x="2533" y="5691"/>
                    </a:cubicBezTo>
                    <a:lnTo>
                      <a:pt x="2512" y="5691"/>
                    </a:lnTo>
                    <a:cubicBezTo>
                      <a:pt x="2156" y="5691"/>
                      <a:pt x="1884" y="5398"/>
                      <a:pt x="1884" y="5064"/>
                    </a:cubicBezTo>
                    <a:cubicBezTo>
                      <a:pt x="1884" y="4708"/>
                      <a:pt x="2156" y="4436"/>
                      <a:pt x="2512" y="4436"/>
                    </a:cubicBezTo>
                    <a:close/>
                    <a:moveTo>
                      <a:pt x="6906" y="4436"/>
                    </a:moveTo>
                    <a:cubicBezTo>
                      <a:pt x="7261" y="4436"/>
                      <a:pt x="7533" y="4708"/>
                      <a:pt x="7533" y="5064"/>
                    </a:cubicBezTo>
                    <a:cubicBezTo>
                      <a:pt x="7533" y="5398"/>
                      <a:pt x="7261" y="5691"/>
                      <a:pt x="6906" y="5691"/>
                    </a:cubicBezTo>
                    <a:lnTo>
                      <a:pt x="6885" y="5691"/>
                    </a:lnTo>
                    <a:cubicBezTo>
                      <a:pt x="6906" y="5587"/>
                      <a:pt x="6906" y="5482"/>
                      <a:pt x="6906" y="5377"/>
                    </a:cubicBezTo>
                    <a:lnTo>
                      <a:pt x="6906" y="4436"/>
                    </a:lnTo>
                    <a:close/>
                    <a:moveTo>
                      <a:pt x="3453" y="3934"/>
                    </a:moveTo>
                    <a:lnTo>
                      <a:pt x="3955" y="4436"/>
                    </a:lnTo>
                    <a:lnTo>
                      <a:pt x="6278" y="4436"/>
                    </a:lnTo>
                    <a:lnTo>
                      <a:pt x="6278" y="5357"/>
                    </a:lnTo>
                    <a:cubicBezTo>
                      <a:pt x="6278" y="6235"/>
                      <a:pt x="5566" y="6947"/>
                      <a:pt x="4709" y="6947"/>
                    </a:cubicBezTo>
                    <a:cubicBezTo>
                      <a:pt x="3830" y="6947"/>
                      <a:pt x="3139" y="6235"/>
                      <a:pt x="3139" y="5377"/>
                    </a:cubicBezTo>
                    <a:lnTo>
                      <a:pt x="3139" y="4248"/>
                    </a:lnTo>
                    <a:lnTo>
                      <a:pt x="3453" y="3934"/>
                    </a:lnTo>
                    <a:close/>
                    <a:moveTo>
                      <a:pt x="1842" y="6131"/>
                    </a:moveTo>
                    <a:cubicBezTo>
                      <a:pt x="2030" y="6235"/>
                      <a:pt x="2261" y="6319"/>
                      <a:pt x="2512" y="6319"/>
                    </a:cubicBezTo>
                    <a:lnTo>
                      <a:pt x="2721" y="6319"/>
                    </a:lnTo>
                    <a:cubicBezTo>
                      <a:pt x="2867" y="6612"/>
                      <a:pt x="3056" y="6863"/>
                      <a:pt x="3307" y="7072"/>
                    </a:cubicBezTo>
                    <a:lnTo>
                      <a:pt x="3202" y="7533"/>
                    </a:lnTo>
                    <a:lnTo>
                      <a:pt x="1507" y="7763"/>
                    </a:lnTo>
                    <a:lnTo>
                      <a:pt x="1465" y="7763"/>
                    </a:lnTo>
                    <a:cubicBezTo>
                      <a:pt x="1340" y="7805"/>
                      <a:pt x="1235" y="7867"/>
                      <a:pt x="1110" y="7930"/>
                    </a:cubicBezTo>
                    <a:lnTo>
                      <a:pt x="921" y="7846"/>
                    </a:lnTo>
                    <a:cubicBezTo>
                      <a:pt x="733" y="7742"/>
                      <a:pt x="628" y="7554"/>
                      <a:pt x="628" y="7344"/>
                    </a:cubicBezTo>
                    <a:lnTo>
                      <a:pt x="628" y="7030"/>
                    </a:lnTo>
                    <a:cubicBezTo>
                      <a:pt x="658" y="7033"/>
                      <a:pt x="687" y="7034"/>
                      <a:pt x="717" y="7034"/>
                    </a:cubicBezTo>
                    <a:cubicBezTo>
                      <a:pt x="922" y="7034"/>
                      <a:pt x="1136" y="6973"/>
                      <a:pt x="1319" y="6863"/>
                    </a:cubicBezTo>
                    <a:cubicBezTo>
                      <a:pt x="1591" y="6696"/>
                      <a:pt x="1779" y="6424"/>
                      <a:pt x="1842" y="6131"/>
                    </a:cubicBezTo>
                    <a:close/>
                    <a:moveTo>
                      <a:pt x="7575" y="6131"/>
                    </a:moveTo>
                    <a:cubicBezTo>
                      <a:pt x="7638" y="6424"/>
                      <a:pt x="7826" y="6696"/>
                      <a:pt x="8098" y="6863"/>
                    </a:cubicBezTo>
                    <a:cubicBezTo>
                      <a:pt x="8281" y="6973"/>
                      <a:pt x="8495" y="7034"/>
                      <a:pt x="8700" y="7034"/>
                    </a:cubicBezTo>
                    <a:cubicBezTo>
                      <a:pt x="8730" y="7034"/>
                      <a:pt x="8759" y="7033"/>
                      <a:pt x="8789" y="7030"/>
                    </a:cubicBezTo>
                    <a:lnTo>
                      <a:pt x="8789" y="7344"/>
                    </a:lnTo>
                    <a:cubicBezTo>
                      <a:pt x="8789" y="7554"/>
                      <a:pt x="8684" y="7742"/>
                      <a:pt x="8496" y="7846"/>
                    </a:cubicBezTo>
                    <a:lnTo>
                      <a:pt x="8307" y="7930"/>
                    </a:lnTo>
                    <a:cubicBezTo>
                      <a:pt x="8182" y="7867"/>
                      <a:pt x="8077" y="7826"/>
                      <a:pt x="7952" y="7763"/>
                    </a:cubicBezTo>
                    <a:lnTo>
                      <a:pt x="7910" y="7763"/>
                    </a:lnTo>
                    <a:lnTo>
                      <a:pt x="6215" y="7533"/>
                    </a:lnTo>
                    <a:lnTo>
                      <a:pt x="6090" y="7072"/>
                    </a:lnTo>
                    <a:cubicBezTo>
                      <a:pt x="6341" y="6863"/>
                      <a:pt x="6550" y="6612"/>
                      <a:pt x="6696" y="6319"/>
                    </a:cubicBezTo>
                    <a:lnTo>
                      <a:pt x="6906" y="6319"/>
                    </a:lnTo>
                    <a:cubicBezTo>
                      <a:pt x="7157" y="6319"/>
                      <a:pt x="7366" y="6256"/>
                      <a:pt x="7575" y="6131"/>
                    </a:cubicBezTo>
                    <a:close/>
                    <a:moveTo>
                      <a:pt x="5525" y="7407"/>
                    </a:moveTo>
                    <a:lnTo>
                      <a:pt x="5671" y="7951"/>
                    </a:lnTo>
                    <a:lnTo>
                      <a:pt x="4709" y="9269"/>
                    </a:lnTo>
                    <a:lnTo>
                      <a:pt x="3746" y="7951"/>
                    </a:lnTo>
                    <a:lnTo>
                      <a:pt x="3893" y="7407"/>
                    </a:lnTo>
                    <a:cubicBezTo>
                      <a:pt x="4144" y="7512"/>
                      <a:pt x="4416" y="7574"/>
                      <a:pt x="4709" y="7574"/>
                    </a:cubicBezTo>
                    <a:cubicBezTo>
                      <a:pt x="5002" y="7574"/>
                      <a:pt x="5274" y="7512"/>
                      <a:pt x="5525" y="7407"/>
                    </a:cubicBezTo>
                    <a:close/>
                    <a:moveTo>
                      <a:pt x="3139" y="8181"/>
                    </a:moveTo>
                    <a:lnTo>
                      <a:pt x="4395" y="9897"/>
                    </a:lnTo>
                    <a:lnTo>
                      <a:pt x="4395" y="10106"/>
                    </a:lnTo>
                    <a:lnTo>
                      <a:pt x="628" y="10106"/>
                    </a:lnTo>
                    <a:lnTo>
                      <a:pt x="628" y="9876"/>
                    </a:lnTo>
                    <a:cubicBezTo>
                      <a:pt x="628" y="9207"/>
                      <a:pt x="1047" y="8600"/>
                      <a:pt x="1654" y="8370"/>
                    </a:cubicBezTo>
                    <a:lnTo>
                      <a:pt x="3139" y="8181"/>
                    </a:lnTo>
                    <a:close/>
                    <a:moveTo>
                      <a:pt x="6278" y="8181"/>
                    </a:moveTo>
                    <a:lnTo>
                      <a:pt x="7763" y="8370"/>
                    </a:lnTo>
                    <a:cubicBezTo>
                      <a:pt x="8370" y="8600"/>
                      <a:pt x="8789" y="9207"/>
                      <a:pt x="8789" y="9876"/>
                    </a:cubicBezTo>
                    <a:lnTo>
                      <a:pt x="8789" y="10106"/>
                    </a:lnTo>
                    <a:lnTo>
                      <a:pt x="5022" y="10106"/>
                    </a:lnTo>
                    <a:lnTo>
                      <a:pt x="5022" y="9897"/>
                    </a:lnTo>
                    <a:lnTo>
                      <a:pt x="6278" y="8181"/>
                    </a:lnTo>
                    <a:close/>
                    <a:moveTo>
                      <a:pt x="1758" y="0"/>
                    </a:moveTo>
                    <a:lnTo>
                      <a:pt x="2281" y="1653"/>
                    </a:lnTo>
                    <a:cubicBezTo>
                      <a:pt x="1612" y="2302"/>
                      <a:pt x="1256" y="3160"/>
                      <a:pt x="1256" y="4164"/>
                    </a:cubicBezTo>
                    <a:lnTo>
                      <a:pt x="1256" y="5859"/>
                    </a:lnTo>
                    <a:cubicBezTo>
                      <a:pt x="1256" y="6047"/>
                      <a:pt x="1152" y="6214"/>
                      <a:pt x="984" y="6319"/>
                    </a:cubicBezTo>
                    <a:cubicBezTo>
                      <a:pt x="892" y="6377"/>
                      <a:pt x="794" y="6409"/>
                      <a:pt x="693" y="6409"/>
                    </a:cubicBezTo>
                    <a:cubicBezTo>
                      <a:pt x="610" y="6409"/>
                      <a:pt x="525" y="6387"/>
                      <a:pt x="440" y="6340"/>
                    </a:cubicBezTo>
                    <a:lnTo>
                      <a:pt x="1" y="6110"/>
                    </a:lnTo>
                    <a:lnTo>
                      <a:pt x="1" y="7344"/>
                    </a:lnTo>
                    <a:cubicBezTo>
                      <a:pt x="1" y="7763"/>
                      <a:pt x="210" y="8160"/>
                      <a:pt x="566" y="8370"/>
                    </a:cubicBezTo>
                    <a:cubicBezTo>
                      <a:pt x="210" y="8767"/>
                      <a:pt x="1" y="9311"/>
                      <a:pt x="1" y="9876"/>
                    </a:cubicBezTo>
                    <a:lnTo>
                      <a:pt x="1" y="10734"/>
                    </a:lnTo>
                    <a:lnTo>
                      <a:pt x="9416" y="10734"/>
                    </a:lnTo>
                    <a:lnTo>
                      <a:pt x="9416" y="9876"/>
                    </a:lnTo>
                    <a:cubicBezTo>
                      <a:pt x="9416" y="9311"/>
                      <a:pt x="9207" y="8767"/>
                      <a:pt x="8831" y="8370"/>
                    </a:cubicBezTo>
                    <a:cubicBezTo>
                      <a:pt x="9207" y="8160"/>
                      <a:pt x="9416" y="7763"/>
                      <a:pt x="9416" y="7344"/>
                    </a:cubicBezTo>
                    <a:lnTo>
                      <a:pt x="9416" y="6110"/>
                    </a:lnTo>
                    <a:lnTo>
                      <a:pt x="8956" y="6340"/>
                    </a:lnTo>
                    <a:cubicBezTo>
                      <a:pt x="8881" y="6387"/>
                      <a:pt x="8801" y="6409"/>
                      <a:pt x="8721" y="6409"/>
                    </a:cubicBezTo>
                    <a:cubicBezTo>
                      <a:pt x="8623" y="6409"/>
                      <a:pt x="8525" y="6377"/>
                      <a:pt x="8433" y="6319"/>
                    </a:cubicBezTo>
                    <a:cubicBezTo>
                      <a:pt x="8266" y="6214"/>
                      <a:pt x="8161" y="6047"/>
                      <a:pt x="8161" y="5859"/>
                    </a:cubicBezTo>
                    <a:lnTo>
                      <a:pt x="8161" y="4122"/>
                    </a:lnTo>
                    <a:cubicBezTo>
                      <a:pt x="8161" y="3222"/>
                      <a:pt x="7826" y="2364"/>
                      <a:pt x="7198" y="1716"/>
                    </a:cubicBezTo>
                    <a:lnTo>
                      <a:pt x="76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1" name="Google Shape;781;p43"/>
            <p:cNvGrpSpPr/>
            <p:nvPr/>
          </p:nvGrpSpPr>
          <p:grpSpPr>
            <a:xfrm>
              <a:off x="4319992" y="3198188"/>
              <a:ext cx="507720" cy="489404"/>
              <a:chOff x="1936232" y="3385616"/>
              <a:chExt cx="403561" cy="388972"/>
            </a:xfrm>
          </p:grpSpPr>
          <p:sp>
            <p:nvSpPr>
              <p:cNvPr id="782" name="Google Shape;782;p43"/>
              <p:cNvSpPr/>
              <p:nvPr/>
            </p:nvSpPr>
            <p:spPr>
              <a:xfrm>
                <a:off x="1936232" y="3620219"/>
                <a:ext cx="87226" cy="87251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256" extrusionOk="0">
                    <a:moveTo>
                      <a:pt x="628" y="1"/>
                    </a:moveTo>
                    <a:cubicBezTo>
                      <a:pt x="293" y="1"/>
                      <a:pt x="1" y="273"/>
                      <a:pt x="1" y="628"/>
                    </a:cubicBezTo>
                    <a:cubicBezTo>
                      <a:pt x="1" y="963"/>
                      <a:pt x="293" y="1256"/>
                      <a:pt x="628" y="1256"/>
                    </a:cubicBezTo>
                    <a:cubicBezTo>
                      <a:pt x="984" y="1256"/>
                      <a:pt x="1256" y="963"/>
                      <a:pt x="1256" y="628"/>
                    </a:cubicBezTo>
                    <a:cubicBezTo>
                      <a:pt x="1256" y="273"/>
                      <a:pt x="984" y="1"/>
                      <a:pt x="628" y="1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3"/>
              <p:cNvSpPr/>
              <p:nvPr/>
            </p:nvSpPr>
            <p:spPr>
              <a:xfrm>
                <a:off x="2108750" y="3432765"/>
                <a:ext cx="113949" cy="113600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1926" extrusionOk="0">
                    <a:moveTo>
                      <a:pt x="0" y="0"/>
                    </a:moveTo>
                    <a:lnTo>
                      <a:pt x="0" y="1925"/>
                    </a:lnTo>
                    <a:lnTo>
                      <a:pt x="1883" y="1925"/>
                    </a:lnTo>
                    <a:lnTo>
                      <a:pt x="1883" y="0"/>
                    </a:ln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3"/>
              <p:cNvSpPr/>
              <p:nvPr/>
            </p:nvSpPr>
            <p:spPr>
              <a:xfrm>
                <a:off x="1950095" y="3385616"/>
                <a:ext cx="389698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4" h="10714" extrusionOk="0">
                    <a:moveTo>
                      <a:pt x="8202" y="628"/>
                    </a:moveTo>
                    <a:lnTo>
                      <a:pt x="8202" y="2532"/>
                    </a:lnTo>
                    <a:lnTo>
                      <a:pt x="6319" y="2532"/>
                    </a:lnTo>
                    <a:lnTo>
                      <a:pt x="6319" y="628"/>
                    </a:lnTo>
                    <a:close/>
                    <a:moveTo>
                      <a:pt x="1883" y="6298"/>
                    </a:moveTo>
                    <a:cubicBezTo>
                      <a:pt x="2239" y="6298"/>
                      <a:pt x="2511" y="6591"/>
                      <a:pt x="2511" y="6926"/>
                    </a:cubicBezTo>
                    <a:cubicBezTo>
                      <a:pt x="2511" y="7282"/>
                      <a:pt x="2239" y="7554"/>
                      <a:pt x="1883" y="7554"/>
                    </a:cubicBezTo>
                    <a:cubicBezTo>
                      <a:pt x="1548" y="7554"/>
                      <a:pt x="1256" y="7282"/>
                      <a:pt x="1256" y="6926"/>
                    </a:cubicBezTo>
                    <a:cubicBezTo>
                      <a:pt x="1256" y="6591"/>
                      <a:pt x="1548" y="6298"/>
                      <a:pt x="1883" y="6298"/>
                    </a:cubicBezTo>
                    <a:close/>
                    <a:moveTo>
                      <a:pt x="9165" y="6298"/>
                    </a:moveTo>
                    <a:cubicBezTo>
                      <a:pt x="9688" y="6298"/>
                      <a:pt x="10106" y="6717"/>
                      <a:pt x="10106" y="7240"/>
                    </a:cubicBezTo>
                    <a:lnTo>
                      <a:pt x="10106" y="7554"/>
                    </a:lnTo>
                    <a:lnTo>
                      <a:pt x="3787" y="7554"/>
                    </a:lnTo>
                    <a:lnTo>
                      <a:pt x="3787" y="6298"/>
                    </a:lnTo>
                    <a:close/>
                    <a:moveTo>
                      <a:pt x="10106" y="8182"/>
                    </a:moveTo>
                    <a:lnTo>
                      <a:pt x="10106" y="8809"/>
                    </a:lnTo>
                    <a:lnTo>
                      <a:pt x="628" y="8809"/>
                    </a:lnTo>
                    <a:lnTo>
                      <a:pt x="628" y="8182"/>
                    </a:lnTo>
                    <a:close/>
                    <a:moveTo>
                      <a:pt x="5691" y="0"/>
                    </a:moveTo>
                    <a:lnTo>
                      <a:pt x="5691" y="3160"/>
                    </a:lnTo>
                    <a:lnTo>
                      <a:pt x="6947" y="3160"/>
                    </a:lnTo>
                    <a:lnTo>
                      <a:pt x="6947" y="4101"/>
                    </a:lnTo>
                    <a:cubicBezTo>
                      <a:pt x="6947" y="4269"/>
                      <a:pt x="6800" y="4415"/>
                      <a:pt x="6633" y="4415"/>
                    </a:cubicBezTo>
                    <a:lnTo>
                      <a:pt x="4101" y="4415"/>
                    </a:lnTo>
                    <a:cubicBezTo>
                      <a:pt x="3578" y="4415"/>
                      <a:pt x="3160" y="4855"/>
                      <a:pt x="3160" y="5357"/>
                    </a:cubicBezTo>
                    <a:lnTo>
                      <a:pt x="3160" y="7554"/>
                    </a:lnTo>
                    <a:lnTo>
                      <a:pt x="2971" y="7554"/>
                    </a:lnTo>
                    <a:cubicBezTo>
                      <a:pt x="3097" y="7366"/>
                      <a:pt x="3160" y="7156"/>
                      <a:pt x="3160" y="6926"/>
                    </a:cubicBezTo>
                    <a:cubicBezTo>
                      <a:pt x="3160" y="6236"/>
                      <a:pt x="2595" y="5671"/>
                      <a:pt x="1883" y="5671"/>
                    </a:cubicBezTo>
                    <a:cubicBezTo>
                      <a:pt x="1193" y="5671"/>
                      <a:pt x="628" y="6236"/>
                      <a:pt x="628" y="6926"/>
                    </a:cubicBezTo>
                    <a:cubicBezTo>
                      <a:pt x="628" y="7156"/>
                      <a:pt x="691" y="7387"/>
                      <a:pt x="795" y="7554"/>
                    </a:cubicBezTo>
                    <a:lnTo>
                      <a:pt x="628" y="7554"/>
                    </a:lnTo>
                    <a:lnTo>
                      <a:pt x="628" y="3788"/>
                    </a:lnTo>
                    <a:lnTo>
                      <a:pt x="0" y="3788"/>
                    </a:lnTo>
                    <a:lnTo>
                      <a:pt x="0" y="10713"/>
                    </a:lnTo>
                    <a:lnTo>
                      <a:pt x="628" y="10713"/>
                    </a:lnTo>
                    <a:lnTo>
                      <a:pt x="628" y="9437"/>
                    </a:lnTo>
                    <a:lnTo>
                      <a:pt x="10106" y="9437"/>
                    </a:lnTo>
                    <a:lnTo>
                      <a:pt x="10106" y="10713"/>
                    </a:lnTo>
                    <a:lnTo>
                      <a:pt x="10734" y="10713"/>
                    </a:lnTo>
                    <a:lnTo>
                      <a:pt x="10734" y="7240"/>
                    </a:lnTo>
                    <a:cubicBezTo>
                      <a:pt x="10734" y="6382"/>
                      <a:pt x="10023" y="5671"/>
                      <a:pt x="9165" y="5671"/>
                    </a:cubicBezTo>
                    <a:lnTo>
                      <a:pt x="3787" y="5671"/>
                    </a:lnTo>
                    <a:lnTo>
                      <a:pt x="3787" y="5357"/>
                    </a:lnTo>
                    <a:cubicBezTo>
                      <a:pt x="3787" y="5190"/>
                      <a:pt x="3913" y="5043"/>
                      <a:pt x="4101" y="5043"/>
                    </a:cubicBezTo>
                    <a:lnTo>
                      <a:pt x="6633" y="5043"/>
                    </a:lnTo>
                    <a:cubicBezTo>
                      <a:pt x="7135" y="5043"/>
                      <a:pt x="7574" y="4625"/>
                      <a:pt x="7574" y="4101"/>
                    </a:cubicBezTo>
                    <a:lnTo>
                      <a:pt x="7574" y="3160"/>
                    </a:lnTo>
                    <a:lnTo>
                      <a:pt x="8830" y="3160"/>
                    </a:lnTo>
                    <a:lnTo>
                      <a:pt x="883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5" name="Google Shape;785;p43"/>
            <p:cNvGrpSpPr/>
            <p:nvPr/>
          </p:nvGrpSpPr>
          <p:grpSpPr>
            <a:xfrm>
              <a:off x="5318486" y="3231032"/>
              <a:ext cx="470162" cy="423402"/>
              <a:chOff x="4009262" y="1648300"/>
              <a:chExt cx="443131" cy="399059"/>
            </a:xfrm>
          </p:grpSpPr>
          <p:sp>
            <p:nvSpPr>
              <p:cNvPr id="786" name="Google Shape;786;p43"/>
              <p:cNvSpPr/>
              <p:nvPr/>
            </p:nvSpPr>
            <p:spPr>
              <a:xfrm>
                <a:off x="4009262" y="1694112"/>
                <a:ext cx="400372" cy="353248"/>
              </a:xfrm>
              <a:custGeom>
                <a:avLst/>
                <a:gdLst/>
                <a:ahLst/>
                <a:cxnLst/>
                <a:rect l="l" t="t" r="r" b="b"/>
                <a:pathLst>
                  <a:path w="11028" h="9730" extrusionOk="0">
                    <a:moveTo>
                      <a:pt x="3901" y="0"/>
                    </a:moveTo>
                    <a:cubicBezTo>
                      <a:pt x="3773" y="0"/>
                      <a:pt x="3645" y="7"/>
                      <a:pt x="3516" y="21"/>
                    </a:cubicBezTo>
                    <a:cubicBezTo>
                      <a:pt x="2679" y="126"/>
                      <a:pt x="1905" y="523"/>
                      <a:pt x="1319" y="1151"/>
                    </a:cubicBezTo>
                    <a:lnTo>
                      <a:pt x="1068" y="1444"/>
                    </a:lnTo>
                    <a:cubicBezTo>
                      <a:pt x="0" y="2637"/>
                      <a:pt x="42" y="4478"/>
                      <a:pt x="1193" y="5629"/>
                    </a:cubicBezTo>
                    <a:lnTo>
                      <a:pt x="2344" y="6800"/>
                    </a:lnTo>
                    <a:cubicBezTo>
                      <a:pt x="2511" y="6947"/>
                      <a:pt x="2721" y="7051"/>
                      <a:pt x="2972" y="7072"/>
                    </a:cubicBezTo>
                    <a:cubicBezTo>
                      <a:pt x="2972" y="7302"/>
                      <a:pt x="3076" y="7512"/>
                      <a:pt x="3244" y="7679"/>
                    </a:cubicBezTo>
                    <a:cubicBezTo>
                      <a:pt x="3411" y="7846"/>
                      <a:pt x="3620" y="7951"/>
                      <a:pt x="3850" y="7951"/>
                    </a:cubicBezTo>
                    <a:cubicBezTo>
                      <a:pt x="3871" y="8181"/>
                      <a:pt x="3955" y="8411"/>
                      <a:pt x="4122" y="8579"/>
                    </a:cubicBezTo>
                    <a:cubicBezTo>
                      <a:pt x="4290" y="8746"/>
                      <a:pt x="4520" y="8830"/>
                      <a:pt x="4750" y="8851"/>
                    </a:cubicBezTo>
                    <a:cubicBezTo>
                      <a:pt x="4750" y="9081"/>
                      <a:pt x="4855" y="9290"/>
                      <a:pt x="5022" y="9458"/>
                    </a:cubicBezTo>
                    <a:cubicBezTo>
                      <a:pt x="5190" y="9646"/>
                      <a:pt x="5441" y="9730"/>
                      <a:pt x="5692" y="9730"/>
                    </a:cubicBezTo>
                    <a:cubicBezTo>
                      <a:pt x="5922" y="9730"/>
                      <a:pt x="6173" y="9646"/>
                      <a:pt x="6340" y="9458"/>
                    </a:cubicBezTo>
                    <a:lnTo>
                      <a:pt x="7240" y="8579"/>
                    </a:lnTo>
                    <a:cubicBezTo>
                      <a:pt x="7407" y="8411"/>
                      <a:pt x="7491" y="8181"/>
                      <a:pt x="7512" y="7951"/>
                    </a:cubicBezTo>
                    <a:cubicBezTo>
                      <a:pt x="7742" y="7951"/>
                      <a:pt x="7951" y="7846"/>
                      <a:pt x="8119" y="7679"/>
                    </a:cubicBezTo>
                    <a:cubicBezTo>
                      <a:pt x="8286" y="7512"/>
                      <a:pt x="8391" y="7302"/>
                      <a:pt x="8412" y="7072"/>
                    </a:cubicBezTo>
                    <a:cubicBezTo>
                      <a:pt x="8621" y="7051"/>
                      <a:pt x="8851" y="6968"/>
                      <a:pt x="9019" y="6800"/>
                    </a:cubicBezTo>
                    <a:cubicBezTo>
                      <a:pt x="9186" y="6633"/>
                      <a:pt x="9270" y="6403"/>
                      <a:pt x="9291" y="6173"/>
                    </a:cubicBezTo>
                    <a:cubicBezTo>
                      <a:pt x="9521" y="6173"/>
                      <a:pt x="9730" y="6068"/>
                      <a:pt x="9897" y="5901"/>
                    </a:cubicBezTo>
                    <a:lnTo>
                      <a:pt x="10065" y="5754"/>
                    </a:lnTo>
                    <a:cubicBezTo>
                      <a:pt x="10672" y="5126"/>
                      <a:pt x="11027" y="4310"/>
                      <a:pt x="11027" y="3473"/>
                    </a:cubicBezTo>
                    <a:cubicBezTo>
                      <a:pt x="11027" y="2616"/>
                      <a:pt x="10672" y="1820"/>
                      <a:pt x="10065" y="1193"/>
                    </a:cubicBezTo>
                    <a:lnTo>
                      <a:pt x="9667" y="795"/>
                    </a:lnTo>
                    <a:lnTo>
                      <a:pt x="9646" y="795"/>
                    </a:lnTo>
                    <a:cubicBezTo>
                      <a:pt x="9044" y="287"/>
                      <a:pt x="8289" y="33"/>
                      <a:pt x="7503" y="33"/>
                    </a:cubicBezTo>
                    <a:cubicBezTo>
                      <a:pt x="7416" y="33"/>
                      <a:pt x="7328" y="36"/>
                      <a:pt x="7240" y="42"/>
                    </a:cubicBezTo>
                    <a:cubicBezTo>
                      <a:pt x="6696" y="84"/>
                      <a:pt x="6173" y="251"/>
                      <a:pt x="5713" y="523"/>
                    </a:cubicBezTo>
                    <a:cubicBezTo>
                      <a:pt x="5155" y="174"/>
                      <a:pt x="4539" y="0"/>
                      <a:pt x="3901" y="0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3"/>
              <p:cNvSpPr/>
              <p:nvPr/>
            </p:nvSpPr>
            <p:spPr>
              <a:xfrm>
                <a:off x="4197187" y="1672762"/>
                <a:ext cx="239323" cy="148487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4090" extrusionOk="0">
                    <a:moveTo>
                      <a:pt x="3476" y="1"/>
                    </a:moveTo>
                    <a:cubicBezTo>
                      <a:pt x="2709" y="1"/>
                      <a:pt x="1929" y="308"/>
                      <a:pt x="1340" y="909"/>
                    </a:cubicBezTo>
                    <a:lnTo>
                      <a:pt x="147" y="2101"/>
                    </a:lnTo>
                    <a:cubicBezTo>
                      <a:pt x="0" y="2248"/>
                      <a:pt x="0" y="2478"/>
                      <a:pt x="147" y="2624"/>
                    </a:cubicBezTo>
                    <a:cubicBezTo>
                      <a:pt x="218" y="2696"/>
                      <a:pt x="310" y="2733"/>
                      <a:pt x="406" y="2733"/>
                    </a:cubicBezTo>
                    <a:cubicBezTo>
                      <a:pt x="480" y="2733"/>
                      <a:pt x="556" y="2712"/>
                      <a:pt x="628" y="2666"/>
                    </a:cubicBezTo>
                    <a:lnTo>
                      <a:pt x="2323" y="1536"/>
                    </a:lnTo>
                    <a:cubicBezTo>
                      <a:pt x="2491" y="1421"/>
                      <a:pt x="2686" y="1366"/>
                      <a:pt x="2881" y="1366"/>
                    </a:cubicBezTo>
                    <a:cubicBezTo>
                      <a:pt x="3147" y="1366"/>
                      <a:pt x="3415" y="1469"/>
                      <a:pt x="3620" y="1662"/>
                    </a:cubicBezTo>
                    <a:cubicBezTo>
                      <a:pt x="3705" y="1747"/>
                      <a:pt x="3825" y="1804"/>
                      <a:pt x="3944" y="1804"/>
                    </a:cubicBezTo>
                    <a:cubicBezTo>
                      <a:pt x="4030" y="1804"/>
                      <a:pt x="4115" y="1774"/>
                      <a:pt x="4185" y="1704"/>
                    </a:cubicBezTo>
                    <a:lnTo>
                      <a:pt x="4541" y="1327"/>
                    </a:lnTo>
                    <a:lnTo>
                      <a:pt x="5001" y="1767"/>
                    </a:lnTo>
                    <a:lnTo>
                      <a:pt x="4625" y="2143"/>
                    </a:lnTo>
                    <a:cubicBezTo>
                      <a:pt x="4520" y="2227"/>
                      <a:pt x="4415" y="2311"/>
                      <a:pt x="4311" y="2352"/>
                    </a:cubicBezTo>
                    <a:lnTo>
                      <a:pt x="5880" y="3922"/>
                    </a:lnTo>
                    <a:cubicBezTo>
                      <a:pt x="5922" y="3964"/>
                      <a:pt x="5964" y="4026"/>
                      <a:pt x="6006" y="4089"/>
                    </a:cubicBezTo>
                    <a:cubicBezTo>
                      <a:pt x="6591" y="3106"/>
                      <a:pt x="6445" y="1850"/>
                      <a:pt x="5587" y="971"/>
                    </a:cubicBezTo>
                    <a:lnTo>
                      <a:pt x="5210" y="616"/>
                    </a:lnTo>
                    <a:cubicBezTo>
                      <a:pt x="4714" y="203"/>
                      <a:pt x="4099" y="1"/>
                      <a:pt x="34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3"/>
              <p:cNvSpPr/>
              <p:nvPr/>
            </p:nvSpPr>
            <p:spPr>
              <a:xfrm>
                <a:off x="4144273" y="1824986"/>
                <a:ext cx="62228" cy="59803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1529" extrusionOk="0">
                    <a:moveTo>
                      <a:pt x="1235" y="1"/>
                    </a:moveTo>
                    <a:cubicBezTo>
                      <a:pt x="1151" y="1"/>
                      <a:pt x="1067" y="32"/>
                      <a:pt x="1005" y="95"/>
                    </a:cubicBezTo>
                    <a:lnTo>
                      <a:pt x="126" y="974"/>
                    </a:lnTo>
                    <a:cubicBezTo>
                      <a:pt x="0" y="1099"/>
                      <a:pt x="0" y="1309"/>
                      <a:pt x="126" y="1434"/>
                    </a:cubicBezTo>
                    <a:cubicBezTo>
                      <a:pt x="189" y="1497"/>
                      <a:pt x="267" y="1528"/>
                      <a:pt x="346" y="1528"/>
                    </a:cubicBezTo>
                    <a:cubicBezTo>
                      <a:pt x="424" y="1528"/>
                      <a:pt x="503" y="1497"/>
                      <a:pt x="565" y="1434"/>
                    </a:cubicBezTo>
                    <a:lnTo>
                      <a:pt x="1465" y="535"/>
                    </a:lnTo>
                    <a:cubicBezTo>
                      <a:pt x="1591" y="409"/>
                      <a:pt x="1591" y="221"/>
                      <a:pt x="1465" y="95"/>
                    </a:cubicBezTo>
                    <a:cubicBezTo>
                      <a:pt x="1402" y="32"/>
                      <a:pt x="1319" y="1"/>
                      <a:pt x="12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3"/>
              <p:cNvSpPr/>
              <p:nvPr/>
            </p:nvSpPr>
            <p:spPr>
              <a:xfrm>
                <a:off x="4178741" y="1856604"/>
                <a:ext cx="61407" cy="59803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529" extrusionOk="0">
                    <a:moveTo>
                      <a:pt x="1224" y="1"/>
                    </a:moveTo>
                    <a:cubicBezTo>
                      <a:pt x="1146" y="1"/>
                      <a:pt x="1067" y="32"/>
                      <a:pt x="1004" y="95"/>
                    </a:cubicBezTo>
                    <a:lnTo>
                      <a:pt x="105" y="995"/>
                    </a:lnTo>
                    <a:cubicBezTo>
                      <a:pt x="0" y="1120"/>
                      <a:pt x="0" y="1308"/>
                      <a:pt x="105" y="1434"/>
                    </a:cubicBezTo>
                    <a:cubicBezTo>
                      <a:pt x="167" y="1497"/>
                      <a:pt x="251" y="1528"/>
                      <a:pt x="335" y="1528"/>
                    </a:cubicBezTo>
                    <a:cubicBezTo>
                      <a:pt x="419" y="1528"/>
                      <a:pt x="502" y="1497"/>
                      <a:pt x="565" y="1434"/>
                    </a:cubicBezTo>
                    <a:lnTo>
                      <a:pt x="1444" y="555"/>
                    </a:lnTo>
                    <a:cubicBezTo>
                      <a:pt x="1569" y="430"/>
                      <a:pt x="1569" y="220"/>
                      <a:pt x="1444" y="95"/>
                    </a:cubicBezTo>
                    <a:cubicBezTo>
                      <a:pt x="1381" y="32"/>
                      <a:pt x="1303" y="1"/>
                      <a:pt x="1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3"/>
              <p:cNvSpPr/>
              <p:nvPr/>
            </p:nvSpPr>
            <p:spPr>
              <a:xfrm>
                <a:off x="4209777" y="1888106"/>
                <a:ext cx="61446" cy="5917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513" extrusionOk="0">
                    <a:moveTo>
                      <a:pt x="1235" y="0"/>
                    </a:moveTo>
                    <a:cubicBezTo>
                      <a:pt x="1152" y="0"/>
                      <a:pt x="1068" y="32"/>
                      <a:pt x="1005" y="95"/>
                    </a:cubicBezTo>
                    <a:lnTo>
                      <a:pt x="126" y="973"/>
                    </a:lnTo>
                    <a:cubicBezTo>
                      <a:pt x="1" y="1099"/>
                      <a:pt x="1" y="1308"/>
                      <a:pt x="126" y="1434"/>
                    </a:cubicBezTo>
                    <a:cubicBezTo>
                      <a:pt x="189" y="1486"/>
                      <a:pt x="268" y="1512"/>
                      <a:pt x="346" y="1512"/>
                    </a:cubicBezTo>
                    <a:cubicBezTo>
                      <a:pt x="425" y="1512"/>
                      <a:pt x="503" y="1486"/>
                      <a:pt x="566" y="1434"/>
                    </a:cubicBezTo>
                    <a:lnTo>
                      <a:pt x="1466" y="534"/>
                    </a:lnTo>
                    <a:cubicBezTo>
                      <a:pt x="1570" y="408"/>
                      <a:pt x="1570" y="220"/>
                      <a:pt x="1466" y="95"/>
                    </a:cubicBezTo>
                    <a:cubicBezTo>
                      <a:pt x="1403" y="32"/>
                      <a:pt x="1319" y="0"/>
                      <a:pt x="12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3"/>
              <p:cNvSpPr/>
              <p:nvPr/>
            </p:nvSpPr>
            <p:spPr>
              <a:xfrm>
                <a:off x="4244170" y="1922485"/>
                <a:ext cx="61407" cy="59764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528" extrusionOk="0">
                    <a:moveTo>
                      <a:pt x="1225" y="0"/>
                    </a:moveTo>
                    <a:cubicBezTo>
                      <a:pt x="1146" y="0"/>
                      <a:pt x="1068" y="32"/>
                      <a:pt x="1005" y="94"/>
                    </a:cubicBezTo>
                    <a:lnTo>
                      <a:pt x="105" y="994"/>
                    </a:lnTo>
                    <a:cubicBezTo>
                      <a:pt x="1" y="1120"/>
                      <a:pt x="1" y="1308"/>
                      <a:pt x="105" y="1434"/>
                    </a:cubicBezTo>
                    <a:cubicBezTo>
                      <a:pt x="168" y="1496"/>
                      <a:pt x="252" y="1528"/>
                      <a:pt x="335" y="1528"/>
                    </a:cubicBezTo>
                    <a:cubicBezTo>
                      <a:pt x="419" y="1528"/>
                      <a:pt x="503" y="1496"/>
                      <a:pt x="566" y="1434"/>
                    </a:cubicBezTo>
                    <a:lnTo>
                      <a:pt x="1444" y="555"/>
                    </a:lnTo>
                    <a:cubicBezTo>
                      <a:pt x="1570" y="429"/>
                      <a:pt x="1570" y="220"/>
                      <a:pt x="1444" y="94"/>
                    </a:cubicBezTo>
                    <a:cubicBezTo>
                      <a:pt x="1382" y="32"/>
                      <a:pt x="1303" y="0"/>
                      <a:pt x="12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3"/>
              <p:cNvSpPr/>
              <p:nvPr/>
            </p:nvSpPr>
            <p:spPr>
              <a:xfrm>
                <a:off x="4051295" y="1648300"/>
                <a:ext cx="401098" cy="353248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9730" extrusionOk="0">
                    <a:moveTo>
                      <a:pt x="7519" y="656"/>
                    </a:moveTo>
                    <a:cubicBezTo>
                      <a:pt x="8140" y="656"/>
                      <a:pt x="8753" y="853"/>
                      <a:pt x="9248" y="1256"/>
                    </a:cubicBezTo>
                    <a:lnTo>
                      <a:pt x="9625" y="1632"/>
                    </a:lnTo>
                    <a:cubicBezTo>
                      <a:pt x="10483" y="2511"/>
                      <a:pt x="10629" y="3745"/>
                      <a:pt x="10044" y="4750"/>
                    </a:cubicBezTo>
                    <a:cubicBezTo>
                      <a:pt x="10023" y="4687"/>
                      <a:pt x="9960" y="4624"/>
                      <a:pt x="9918" y="4562"/>
                    </a:cubicBezTo>
                    <a:lnTo>
                      <a:pt x="8349" y="3013"/>
                    </a:lnTo>
                    <a:cubicBezTo>
                      <a:pt x="8474" y="2971"/>
                      <a:pt x="8579" y="2888"/>
                      <a:pt x="8663" y="2804"/>
                    </a:cubicBezTo>
                    <a:lnTo>
                      <a:pt x="9039" y="2427"/>
                    </a:lnTo>
                    <a:lnTo>
                      <a:pt x="8600" y="1988"/>
                    </a:lnTo>
                    <a:lnTo>
                      <a:pt x="8223" y="2365"/>
                    </a:lnTo>
                    <a:cubicBezTo>
                      <a:pt x="8158" y="2430"/>
                      <a:pt x="8080" y="2457"/>
                      <a:pt x="8000" y="2457"/>
                    </a:cubicBezTo>
                    <a:cubicBezTo>
                      <a:pt x="7876" y="2457"/>
                      <a:pt x="7747" y="2391"/>
                      <a:pt x="7658" y="2302"/>
                    </a:cubicBezTo>
                    <a:cubicBezTo>
                      <a:pt x="7459" y="2114"/>
                      <a:pt x="7201" y="2019"/>
                      <a:pt x="6942" y="2019"/>
                    </a:cubicBezTo>
                    <a:cubicBezTo>
                      <a:pt x="6739" y="2019"/>
                      <a:pt x="6536" y="2078"/>
                      <a:pt x="6361" y="2197"/>
                    </a:cubicBezTo>
                    <a:lnTo>
                      <a:pt x="4666" y="3327"/>
                    </a:lnTo>
                    <a:cubicBezTo>
                      <a:pt x="4594" y="3372"/>
                      <a:pt x="4518" y="3394"/>
                      <a:pt x="4444" y="3394"/>
                    </a:cubicBezTo>
                    <a:cubicBezTo>
                      <a:pt x="4348" y="3394"/>
                      <a:pt x="4256" y="3356"/>
                      <a:pt x="4185" y="3285"/>
                    </a:cubicBezTo>
                    <a:cubicBezTo>
                      <a:pt x="4038" y="3139"/>
                      <a:pt x="4038" y="2888"/>
                      <a:pt x="4185" y="2741"/>
                    </a:cubicBezTo>
                    <a:lnTo>
                      <a:pt x="5378" y="1549"/>
                    </a:lnTo>
                    <a:cubicBezTo>
                      <a:pt x="5968" y="958"/>
                      <a:pt x="6750" y="656"/>
                      <a:pt x="7519" y="656"/>
                    </a:cubicBezTo>
                    <a:close/>
                    <a:moveTo>
                      <a:pt x="3916" y="4928"/>
                    </a:moveTo>
                    <a:cubicBezTo>
                      <a:pt x="3997" y="4928"/>
                      <a:pt x="4080" y="4959"/>
                      <a:pt x="4143" y="5022"/>
                    </a:cubicBezTo>
                    <a:cubicBezTo>
                      <a:pt x="4269" y="5147"/>
                      <a:pt x="4269" y="5336"/>
                      <a:pt x="4143" y="5461"/>
                    </a:cubicBezTo>
                    <a:lnTo>
                      <a:pt x="3243" y="6340"/>
                    </a:lnTo>
                    <a:cubicBezTo>
                      <a:pt x="3181" y="6403"/>
                      <a:pt x="3102" y="6434"/>
                      <a:pt x="3024" y="6434"/>
                    </a:cubicBezTo>
                    <a:cubicBezTo>
                      <a:pt x="2945" y="6434"/>
                      <a:pt x="2867" y="6403"/>
                      <a:pt x="2804" y="6340"/>
                    </a:cubicBezTo>
                    <a:cubicBezTo>
                      <a:pt x="2678" y="6214"/>
                      <a:pt x="2678" y="6026"/>
                      <a:pt x="2804" y="5901"/>
                    </a:cubicBezTo>
                    <a:lnTo>
                      <a:pt x="3704" y="5022"/>
                    </a:lnTo>
                    <a:cubicBezTo>
                      <a:pt x="3756" y="4959"/>
                      <a:pt x="3834" y="4928"/>
                      <a:pt x="3916" y="4928"/>
                    </a:cubicBezTo>
                    <a:close/>
                    <a:moveTo>
                      <a:pt x="4802" y="5806"/>
                    </a:moveTo>
                    <a:cubicBezTo>
                      <a:pt x="4881" y="5806"/>
                      <a:pt x="4959" y="5838"/>
                      <a:pt x="5022" y="5901"/>
                    </a:cubicBezTo>
                    <a:cubicBezTo>
                      <a:pt x="5147" y="6026"/>
                      <a:pt x="5147" y="6214"/>
                      <a:pt x="5022" y="6340"/>
                    </a:cubicBezTo>
                    <a:lnTo>
                      <a:pt x="4143" y="7240"/>
                    </a:lnTo>
                    <a:cubicBezTo>
                      <a:pt x="4080" y="7303"/>
                      <a:pt x="3997" y="7334"/>
                      <a:pt x="3913" y="7334"/>
                    </a:cubicBezTo>
                    <a:cubicBezTo>
                      <a:pt x="3829" y="7334"/>
                      <a:pt x="3745" y="7303"/>
                      <a:pt x="3683" y="7240"/>
                    </a:cubicBezTo>
                    <a:cubicBezTo>
                      <a:pt x="3578" y="7114"/>
                      <a:pt x="3578" y="6905"/>
                      <a:pt x="3683" y="6779"/>
                    </a:cubicBezTo>
                    <a:lnTo>
                      <a:pt x="4582" y="5901"/>
                    </a:lnTo>
                    <a:cubicBezTo>
                      <a:pt x="4645" y="5838"/>
                      <a:pt x="4724" y="5806"/>
                      <a:pt x="4802" y="5806"/>
                    </a:cubicBezTo>
                    <a:close/>
                    <a:moveTo>
                      <a:pt x="3907" y="637"/>
                    </a:moveTo>
                    <a:cubicBezTo>
                      <a:pt x="4328" y="637"/>
                      <a:pt x="4752" y="730"/>
                      <a:pt x="5147" y="921"/>
                    </a:cubicBezTo>
                    <a:cubicBezTo>
                      <a:pt x="5064" y="984"/>
                      <a:pt x="5001" y="1046"/>
                      <a:pt x="4917" y="1109"/>
                    </a:cubicBezTo>
                    <a:lnTo>
                      <a:pt x="3725" y="2302"/>
                    </a:lnTo>
                    <a:cubicBezTo>
                      <a:pt x="3348" y="2699"/>
                      <a:pt x="3348" y="3327"/>
                      <a:pt x="3725" y="3725"/>
                    </a:cubicBezTo>
                    <a:cubicBezTo>
                      <a:pt x="3930" y="3918"/>
                      <a:pt x="4191" y="4020"/>
                      <a:pt x="4451" y="4020"/>
                    </a:cubicBezTo>
                    <a:cubicBezTo>
                      <a:pt x="4642" y="4020"/>
                      <a:pt x="4833" y="3965"/>
                      <a:pt x="5001" y="3850"/>
                    </a:cubicBezTo>
                    <a:lnTo>
                      <a:pt x="6696" y="2720"/>
                    </a:lnTo>
                    <a:cubicBezTo>
                      <a:pt x="6768" y="2675"/>
                      <a:pt x="6848" y="2653"/>
                      <a:pt x="6928" y="2653"/>
                    </a:cubicBezTo>
                    <a:cubicBezTo>
                      <a:pt x="7032" y="2653"/>
                      <a:pt x="7136" y="2691"/>
                      <a:pt x="7219" y="2762"/>
                    </a:cubicBezTo>
                    <a:lnTo>
                      <a:pt x="9458" y="5022"/>
                    </a:lnTo>
                    <a:cubicBezTo>
                      <a:pt x="9583" y="5147"/>
                      <a:pt x="9583" y="5336"/>
                      <a:pt x="9479" y="5461"/>
                    </a:cubicBezTo>
                    <a:cubicBezTo>
                      <a:pt x="9416" y="5524"/>
                      <a:pt x="9332" y="5555"/>
                      <a:pt x="9248" y="5555"/>
                    </a:cubicBezTo>
                    <a:cubicBezTo>
                      <a:pt x="9165" y="5555"/>
                      <a:pt x="9081" y="5524"/>
                      <a:pt x="9018" y="5461"/>
                    </a:cubicBezTo>
                    <a:lnTo>
                      <a:pt x="7240" y="3683"/>
                    </a:lnTo>
                    <a:lnTo>
                      <a:pt x="6800" y="4122"/>
                    </a:lnTo>
                    <a:lnTo>
                      <a:pt x="8579" y="5901"/>
                    </a:lnTo>
                    <a:cubicBezTo>
                      <a:pt x="8704" y="6026"/>
                      <a:pt x="8704" y="6214"/>
                      <a:pt x="8579" y="6340"/>
                    </a:cubicBezTo>
                    <a:cubicBezTo>
                      <a:pt x="8516" y="6403"/>
                      <a:pt x="8438" y="6434"/>
                      <a:pt x="8359" y="6434"/>
                    </a:cubicBezTo>
                    <a:cubicBezTo>
                      <a:pt x="8281" y="6434"/>
                      <a:pt x="8202" y="6403"/>
                      <a:pt x="8139" y="6340"/>
                    </a:cubicBezTo>
                    <a:lnTo>
                      <a:pt x="6361" y="4562"/>
                    </a:lnTo>
                    <a:lnTo>
                      <a:pt x="5922" y="5022"/>
                    </a:lnTo>
                    <a:lnTo>
                      <a:pt x="7700" y="6800"/>
                    </a:lnTo>
                    <a:cubicBezTo>
                      <a:pt x="7805" y="6905"/>
                      <a:pt x="7805" y="7114"/>
                      <a:pt x="7700" y="7240"/>
                    </a:cubicBezTo>
                    <a:cubicBezTo>
                      <a:pt x="7637" y="7303"/>
                      <a:pt x="7554" y="7334"/>
                      <a:pt x="7470" y="7334"/>
                    </a:cubicBezTo>
                    <a:cubicBezTo>
                      <a:pt x="7386" y="7334"/>
                      <a:pt x="7303" y="7303"/>
                      <a:pt x="7240" y="7240"/>
                    </a:cubicBezTo>
                    <a:cubicBezTo>
                      <a:pt x="7072" y="7072"/>
                      <a:pt x="6863" y="6968"/>
                      <a:pt x="6633" y="6968"/>
                    </a:cubicBezTo>
                    <a:cubicBezTo>
                      <a:pt x="6612" y="6738"/>
                      <a:pt x="6528" y="6507"/>
                      <a:pt x="6361" y="6340"/>
                    </a:cubicBezTo>
                    <a:cubicBezTo>
                      <a:pt x="6194" y="6173"/>
                      <a:pt x="5984" y="6089"/>
                      <a:pt x="5733" y="6068"/>
                    </a:cubicBezTo>
                    <a:cubicBezTo>
                      <a:pt x="5733" y="5838"/>
                      <a:pt x="5629" y="5629"/>
                      <a:pt x="5461" y="5461"/>
                    </a:cubicBezTo>
                    <a:cubicBezTo>
                      <a:pt x="5294" y="5294"/>
                      <a:pt x="5085" y="5189"/>
                      <a:pt x="4854" y="5189"/>
                    </a:cubicBezTo>
                    <a:cubicBezTo>
                      <a:pt x="4834" y="4959"/>
                      <a:pt x="4750" y="4729"/>
                      <a:pt x="4582" y="4562"/>
                    </a:cubicBezTo>
                    <a:cubicBezTo>
                      <a:pt x="4394" y="4384"/>
                      <a:pt x="4154" y="4295"/>
                      <a:pt x="3913" y="4295"/>
                    </a:cubicBezTo>
                    <a:cubicBezTo>
                      <a:pt x="3672" y="4295"/>
                      <a:pt x="3432" y="4384"/>
                      <a:pt x="3243" y="4562"/>
                    </a:cubicBezTo>
                    <a:lnTo>
                      <a:pt x="2365" y="5461"/>
                    </a:lnTo>
                    <a:cubicBezTo>
                      <a:pt x="2281" y="5524"/>
                      <a:pt x="2218" y="5629"/>
                      <a:pt x="2176" y="5712"/>
                    </a:cubicBezTo>
                    <a:lnTo>
                      <a:pt x="1632" y="5189"/>
                    </a:lnTo>
                    <a:cubicBezTo>
                      <a:pt x="732" y="4269"/>
                      <a:pt x="691" y="2825"/>
                      <a:pt x="1549" y="1862"/>
                    </a:cubicBezTo>
                    <a:lnTo>
                      <a:pt x="1800" y="1569"/>
                    </a:lnTo>
                    <a:cubicBezTo>
                      <a:pt x="2357" y="958"/>
                      <a:pt x="3127" y="637"/>
                      <a:pt x="3907" y="637"/>
                    </a:cubicBezTo>
                    <a:close/>
                    <a:moveTo>
                      <a:pt x="5691" y="6701"/>
                    </a:moveTo>
                    <a:cubicBezTo>
                      <a:pt x="5775" y="6701"/>
                      <a:pt x="5859" y="6727"/>
                      <a:pt x="5922" y="6779"/>
                    </a:cubicBezTo>
                    <a:cubicBezTo>
                      <a:pt x="6026" y="6905"/>
                      <a:pt x="6026" y="7114"/>
                      <a:pt x="5922" y="7240"/>
                    </a:cubicBezTo>
                    <a:lnTo>
                      <a:pt x="5022" y="8119"/>
                    </a:lnTo>
                    <a:cubicBezTo>
                      <a:pt x="4959" y="8181"/>
                      <a:pt x="4881" y="8213"/>
                      <a:pt x="4802" y="8213"/>
                    </a:cubicBezTo>
                    <a:cubicBezTo>
                      <a:pt x="4724" y="8213"/>
                      <a:pt x="4645" y="8181"/>
                      <a:pt x="4582" y="8119"/>
                    </a:cubicBezTo>
                    <a:cubicBezTo>
                      <a:pt x="4457" y="7993"/>
                      <a:pt x="4457" y="7805"/>
                      <a:pt x="4582" y="7679"/>
                    </a:cubicBezTo>
                    <a:lnTo>
                      <a:pt x="5461" y="6779"/>
                    </a:lnTo>
                    <a:cubicBezTo>
                      <a:pt x="5524" y="6727"/>
                      <a:pt x="5608" y="6701"/>
                      <a:pt x="5691" y="6701"/>
                    </a:cubicBezTo>
                    <a:close/>
                    <a:moveTo>
                      <a:pt x="6581" y="7585"/>
                    </a:moveTo>
                    <a:cubicBezTo>
                      <a:pt x="6659" y="7585"/>
                      <a:pt x="6738" y="7616"/>
                      <a:pt x="6800" y="7679"/>
                    </a:cubicBezTo>
                    <a:cubicBezTo>
                      <a:pt x="6926" y="7805"/>
                      <a:pt x="6926" y="7993"/>
                      <a:pt x="6800" y="8119"/>
                    </a:cubicBezTo>
                    <a:lnTo>
                      <a:pt x="5922" y="9018"/>
                    </a:lnTo>
                    <a:cubicBezTo>
                      <a:pt x="5859" y="9081"/>
                      <a:pt x="5775" y="9112"/>
                      <a:pt x="5691" y="9112"/>
                    </a:cubicBezTo>
                    <a:cubicBezTo>
                      <a:pt x="5608" y="9112"/>
                      <a:pt x="5524" y="9081"/>
                      <a:pt x="5461" y="9018"/>
                    </a:cubicBezTo>
                    <a:cubicBezTo>
                      <a:pt x="5357" y="8893"/>
                      <a:pt x="5357" y="8683"/>
                      <a:pt x="5461" y="8558"/>
                    </a:cubicBezTo>
                    <a:lnTo>
                      <a:pt x="6361" y="7679"/>
                    </a:lnTo>
                    <a:cubicBezTo>
                      <a:pt x="6424" y="7616"/>
                      <a:pt x="6502" y="7585"/>
                      <a:pt x="6581" y="7585"/>
                    </a:cubicBezTo>
                    <a:close/>
                    <a:moveTo>
                      <a:pt x="3917" y="0"/>
                    </a:moveTo>
                    <a:cubicBezTo>
                      <a:pt x="3790" y="0"/>
                      <a:pt x="3663" y="7"/>
                      <a:pt x="3536" y="21"/>
                    </a:cubicBezTo>
                    <a:cubicBezTo>
                      <a:pt x="2678" y="126"/>
                      <a:pt x="1904" y="523"/>
                      <a:pt x="1339" y="1151"/>
                    </a:cubicBezTo>
                    <a:lnTo>
                      <a:pt x="1088" y="1444"/>
                    </a:lnTo>
                    <a:cubicBezTo>
                      <a:pt x="0" y="2637"/>
                      <a:pt x="63" y="4478"/>
                      <a:pt x="1214" y="5629"/>
                    </a:cubicBezTo>
                    <a:lnTo>
                      <a:pt x="2365" y="6779"/>
                    </a:lnTo>
                    <a:cubicBezTo>
                      <a:pt x="2532" y="6947"/>
                      <a:pt x="2741" y="7051"/>
                      <a:pt x="2971" y="7072"/>
                    </a:cubicBezTo>
                    <a:cubicBezTo>
                      <a:pt x="2992" y="7303"/>
                      <a:pt x="3097" y="7512"/>
                      <a:pt x="3243" y="7679"/>
                    </a:cubicBezTo>
                    <a:cubicBezTo>
                      <a:pt x="3411" y="7847"/>
                      <a:pt x="3641" y="7930"/>
                      <a:pt x="3871" y="7951"/>
                    </a:cubicBezTo>
                    <a:cubicBezTo>
                      <a:pt x="3871" y="8181"/>
                      <a:pt x="3976" y="8391"/>
                      <a:pt x="4143" y="8579"/>
                    </a:cubicBezTo>
                    <a:cubicBezTo>
                      <a:pt x="4310" y="8746"/>
                      <a:pt x="4541" y="8830"/>
                      <a:pt x="4750" y="8851"/>
                    </a:cubicBezTo>
                    <a:cubicBezTo>
                      <a:pt x="4771" y="9060"/>
                      <a:pt x="4854" y="9290"/>
                      <a:pt x="5022" y="9458"/>
                    </a:cubicBezTo>
                    <a:cubicBezTo>
                      <a:pt x="5210" y="9646"/>
                      <a:pt x="5461" y="9730"/>
                      <a:pt x="5691" y="9730"/>
                    </a:cubicBezTo>
                    <a:cubicBezTo>
                      <a:pt x="5942" y="9730"/>
                      <a:pt x="6173" y="9646"/>
                      <a:pt x="6361" y="9458"/>
                    </a:cubicBezTo>
                    <a:lnTo>
                      <a:pt x="7261" y="8579"/>
                    </a:lnTo>
                    <a:cubicBezTo>
                      <a:pt x="7428" y="8411"/>
                      <a:pt x="7512" y="8181"/>
                      <a:pt x="7533" y="7951"/>
                    </a:cubicBezTo>
                    <a:cubicBezTo>
                      <a:pt x="7742" y="7951"/>
                      <a:pt x="7972" y="7847"/>
                      <a:pt x="8139" y="7679"/>
                    </a:cubicBezTo>
                    <a:cubicBezTo>
                      <a:pt x="8307" y="7512"/>
                      <a:pt x="8411" y="7303"/>
                      <a:pt x="8411" y="7072"/>
                    </a:cubicBezTo>
                    <a:cubicBezTo>
                      <a:pt x="8642" y="7051"/>
                      <a:pt x="8872" y="6968"/>
                      <a:pt x="9039" y="6779"/>
                    </a:cubicBezTo>
                    <a:cubicBezTo>
                      <a:pt x="9207" y="6633"/>
                      <a:pt x="9290" y="6403"/>
                      <a:pt x="9311" y="6173"/>
                    </a:cubicBezTo>
                    <a:cubicBezTo>
                      <a:pt x="9520" y="6152"/>
                      <a:pt x="9751" y="6068"/>
                      <a:pt x="9918" y="5901"/>
                    </a:cubicBezTo>
                    <a:lnTo>
                      <a:pt x="10064" y="5754"/>
                    </a:lnTo>
                    <a:cubicBezTo>
                      <a:pt x="10692" y="5126"/>
                      <a:pt x="11048" y="4310"/>
                      <a:pt x="11048" y="3473"/>
                    </a:cubicBezTo>
                    <a:cubicBezTo>
                      <a:pt x="11027" y="2616"/>
                      <a:pt x="10692" y="1800"/>
                      <a:pt x="10064" y="1193"/>
                    </a:cubicBezTo>
                    <a:lnTo>
                      <a:pt x="9667" y="795"/>
                    </a:lnTo>
                    <a:cubicBezTo>
                      <a:pt x="9064" y="287"/>
                      <a:pt x="8309" y="33"/>
                      <a:pt x="7508" y="33"/>
                    </a:cubicBezTo>
                    <a:cubicBezTo>
                      <a:pt x="7419" y="33"/>
                      <a:pt x="7330" y="36"/>
                      <a:pt x="7240" y="42"/>
                    </a:cubicBezTo>
                    <a:cubicBezTo>
                      <a:pt x="6717" y="84"/>
                      <a:pt x="6194" y="251"/>
                      <a:pt x="5712" y="502"/>
                    </a:cubicBezTo>
                    <a:cubicBezTo>
                      <a:pt x="5173" y="172"/>
                      <a:pt x="4546" y="0"/>
                      <a:pt x="39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3" name="Google Shape;793;p43"/>
            <p:cNvGrpSpPr/>
            <p:nvPr/>
          </p:nvGrpSpPr>
          <p:grpSpPr>
            <a:xfrm>
              <a:off x="3336506" y="3211842"/>
              <a:ext cx="466859" cy="461601"/>
              <a:chOff x="3889298" y="3913474"/>
              <a:chExt cx="414176" cy="409511"/>
            </a:xfrm>
          </p:grpSpPr>
          <p:sp>
            <p:nvSpPr>
              <p:cNvPr id="794" name="Google Shape;794;p43"/>
              <p:cNvSpPr/>
              <p:nvPr/>
            </p:nvSpPr>
            <p:spPr>
              <a:xfrm rot="8100000" flipH="1">
                <a:off x="4084289" y="4165509"/>
                <a:ext cx="128976" cy="125582"/>
              </a:xfrm>
              <a:prstGeom prst="round2SameRect">
                <a:avLst>
                  <a:gd name="adj1" fmla="val 31201"/>
                  <a:gd name="adj2" fmla="val 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3"/>
              <p:cNvSpPr/>
              <p:nvPr/>
            </p:nvSpPr>
            <p:spPr>
              <a:xfrm flipH="1">
                <a:off x="3889298" y="3913474"/>
                <a:ext cx="414176" cy="409511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11839" extrusionOk="0">
                    <a:moveTo>
                      <a:pt x="9322" y="655"/>
                    </a:moveTo>
                    <a:cubicBezTo>
                      <a:pt x="9413" y="655"/>
                      <a:pt x="9499" y="686"/>
                      <a:pt x="9547" y="749"/>
                    </a:cubicBezTo>
                    <a:lnTo>
                      <a:pt x="11027" y="2198"/>
                    </a:lnTo>
                    <a:cubicBezTo>
                      <a:pt x="11122" y="2324"/>
                      <a:pt x="11122" y="2545"/>
                      <a:pt x="11027" y="2671"/>
                    </a:cubicBezTo>
                    <a:cubicBezTo>
                      <a:pt x="10964" y="2718"/>
                      <a:pt x="10870" y="2742"/>
                      <a:pt x="10779" y="2742"/>
                    </a:cubicBezTo>
                    <a:cubicBezTo>
                      <a:pt x="10689" y="2742"/>
                      <a:pt x="10602" y="2718"/>
                      <a:pt x="10555" y="2671"/>
                    </a:cubicBezTo>
                    <a:lnTo>
                      <a:pt x="10303" y="2419"/>
                    </a:lnTo>
                    <a:lnTo>
                      <a:pt x="9074" y="1190"/>
                    </a:lnTo>
                    <a:cubicBezTo>
                      <a:pt x="8916" y="1096"/>
                      <a:pt x="8916" y="907"/>
                      <a:pt x="9074" y="749"/>
                    </a:cubicBezTo>
                    <a:cubicBezTo>
                      <a:pt x="9137" y="686"/>
                      <a:pt x="9232" y="655"/>
                      <a:pt x="9322" y="655"/>
                    </a:cubicBezTo>
                    <a:close/>
                    <a:moveTo>
                      <a:pt x="9106" y="2230"/>
                    </a:moveTo>
                    <a:lnTo>
                      <a:pt x="9547" y="2702"/>
                    </a:lnTo>
                    <a:lnTo>
                      <a:pt x="9011" y="3270"/>
                    </a:lnTo>
                    <a:lnTo>
                      <a:pt x="8538" y="2797"/>
                    </a:lnTo>
                    <a:lnTo>
                      <a:pt x="9106" y="2230"/>
                    </a:lnTo>
                    <a:close/>
                    <a:moveTo>
                      <a:pt x="6333" y="1694"/>
                    </a:moveTo>
                    <a:cubicBezTo>
                      <a:pt x="6396" y="1694"/>
                      <a:pt x="6522" y="1726"/>
                      <a:pt x="6554" y="1789"/>
                    </a:cubicBezTo>
                    <a:lnTo>
                      <a:pt x="8759" y="3994"/>
                    </a:lnTo>
                    <a:lnTo>
                      <a:pt x="9988" y="5223"/>
                    </a:lnTo>
                    <a:cubicBezTo>
                      <a:pt x="10082" y="5254"/>
                      <a:pt x="10114" y="5349"/>
                      <a:pt x="10114" y="5475"/>
                    </a:cubicBezTo>
                    <a:cubicBezTo>
                      <a:pt x="10114" y="5538"/>
                      <a:pt x="10082" y="5664"/>
                      <a:pt x="9988" y="5695"/>
                    </a:cubicBezTo>
                    <a:cubicBezTo>
                      <a:pt x="9925" y="5727"/>
                      <a:pt x="9830" y="5821"/>
                      <a:pt x="9767" y="5821"/>
                    </a:cubicBezTo>
                    <a:cubicBezTo>
                      <a:pt x="9673" y="5821"/>
                      <a:pt x="9547" y="5790"/>
                      <a:pt x="9515" y="5695"/>
                    </a:cubicBezTo>
                    <a:lnTo>
                      <a:pt x="6081" y="2261"/>
                    </a:lnTo>
                    <a:cubicBezTo>
                      <a:pt x="6018" y="2198"/>
                      <a:pt x="5987" y="2104"/>
                      <a:pt x="5987" y="2041"/>
                    </a:cubicBezTo>
                    <a:cubicBezTo>
                      <a:pt x="5987" y="1946"/>
                      <a:pt x="6018" y="1852"/>
                      <a:pt x="6081" y="1789"/>
                    </a:cubicBezTo>
                    <a:cubicBezTo>
                      <a:pt x="6176" y="1726"/>
                      <a:pt x="6239" y="1694"/>
                      <a:pt x="6333" y="1694"/>
                    </a:cubicBezTo>
                    <a:close/>
                    <a:moveTo>
                      <a:pt x="6333" y="3459"/>
                    </a:moveTo>
                    <a:lnTo>
                      <a:pt x="8286" y="5412"/>
                    </a:lnTo>
                    <a:lnTo>
                      <a:pt x="7782" y="5947"/>
                    </a:lnTo>
                    <a:lnTo>
                      <a:pt x="7026" y="5191"/>
                    </a:lnTo>
                    <a:cubicBezTo>
                      <a:pt x="6979" y="5128"/>
                      <a:pt x="6892" y="5097"/>
                      <a:pt x="6802" y="5097"/>
                    </a:cubicBezTo>
                    <a:cubicBezTo>
                      <a:pt x="6711" y="5097"/>
                      <a:pt x="6617" y="5128"/>
                      <a:pt x="6554" y="5191"/>
                    </a:cubicBezTo>
                    <a:cubicBezTo>
                      <a:pt x="6459" y="5317"/>
                      <a:pt x="6459" y="5538"/>
                      <a:pt x="6554" y="5664"/>
                    </a:cubicBezTo>
                    <a:lnTo>
                      <a:pt x="7310" y="6420"/>
                    </a:lnTo>
                    <a:lnTo>
                      <a:pt x="6837" y="6893"/>
                    </a:lnTo>
                    <a:lnTo>
                      <a:pt x="4884" y="4908"/>
                    </a:lnTo>
                    <a:lnTo>
                      <a:pt x="6333" y="3459"/>
                    </a:lnTo>
                    <a:close/>
                    <a:moveTo>
                      <a:pt x="4348" y="5506"/>
                    </a:moveTo>
                    <a:lnTo>
                      <a:pt x="6333" y="7460"/>
                    </a:lnTo>
                    <a:lnTo>
                      <a:pt x="5860" y="7932"/>
                    </a:lnTo>
                    <a:lnTo>
                      <a:pt x="5388" y="7460"/>
                    </a:lnTo>
                    <a:cubicBezTo>
                      <a:pt x="5325" y="7412"/>
                      <a:pt x="5238" y="7389"/>
                      <a:pt x="5152" y="7389"/>
                    </a:cubicBezTo>
                    <a:cubicBezTo>
                      <a:pt x="5065" y="7389"/>
                      <a:pt x="4978" y="7412"/>
                      <a:pt x="4915" y="7460"/>
                    </a:cubicBezTo>
                    <a:cubicBezTo>
                      <a:pt x="4789" y="7586"/>
                      <a:pt x="4789" y="7838"/>
                      <a:pt x="4915" y="7932"/>
                    </a:cubicBezTo>
                    <a:lnTo>
                      <a:pt x="5388" y="8405"/>
                    </a:lnTo>
                    <a:lnTo>
                      <a:pt x="5167" y="8657"/>
                    </a:lnTo>
                    <a:cubicBezTo>
                      <a:pt x="4915" y="8846"/>
                      <a:pt x="4632" y="8940"/>
                      <a:pt x="4360" y="8940"/>
                    </a:cubicBezTo>
                    <a:cubicBezTo>
                      <a:pt x="4088" y="8940"/>
                      <a:pt x="3828" y="8846"/>
                      <a:pt x="3624" y="8657"/>
                    </a:cubicBezTo>
                    <a:lnTo>
                      <a:pt x="3151" y="8184"/>
                    </a:lnTo>
                    <a:cubicBezTo>
                      <a:pt x="2742" y="7775"/>
                      <a:pt x="2742" y="7113"/>
                      <a:pt x="3151" y="6735"/>
                    </a:cubicBezTo>
                    <a:lnTo>
                      <a:pt x="4348" y="5506"/>
                    </a:lnTo>
                    <a:close/>
                    <a:moveTo>
                      <a:pt x="2678" y="8657"/>
                    </a:moveTo>
                    <a:lnTo>
                      <a:pt x="3151" y="9129"/>
                    </a:lnTo>
                    <a:lnTo>
                      <a:pt x="2899" y="9350"/>
                    </a:lnTo>
                    <a:cubicBezTo>
                      <a:pt x="2836" y="9413"/>
                      <a:pt x="2749" y="9444"/>
                      <a:pt x="2663" y="9444"/>
                    </a:cubicBezTo>
                    <a:cubicBezTo>
                      <a:pt x="2576" y="9444"/>
                      <a:pt x="2489" y="9413"/>
                      <a:pt x="2426" y="9350"/>
                    </a:cubicBezTo>
                    <a:cubicBezTo>
                      <a:pt x="2300" y="9255"/>
                      <a:pt x="2300" y="9003"/>
                      <a:pt x="2426" y="8877"/>
                    </a:cubicBezTo>
                    <a:lnTo>
                      <a:pt x="2678" y="8657"/>
                    </a:lnTo>
                    <a:close/>
                    <a:moveTo>
                      <a:pt x="9389" y="1"/>
                    </a:moveTo>
                    <a:cubicBezTo>
                      <a:pt x="9121" y="1"/>
                      <a:pt x="8853" y="103"/>
                      <a:pt x="8664" y="308"/>
                    </a:cubicBezTo>
                    <a:cubicBezTo>
                      <a:pt x="8255" y="686"/>
                      <a:pt x="8255" y="1379"/>
                      <a:pt x="8664" y="1757"/>
                    </a:cubicBezTo>
                    <a:lnTo>
                      <a:pt x="8097" y="2324"/>
                    </a:lnTo>
                    <a:lnTo>
                      <a:pt x="7121" y="1316"/>
                    </a:lnTo>
                    <a:cubicBezTo>
                      <a:pt x="6932" y="1127"/>
                      <a:pt x="6648" y="1001"/>
                      <a:pt x="6365" y="1001"/>
                    </a:cubicBezTo>
                    <a:cubicBezTo>
                      <a:pt x="6081" y="1001"/>
                      <a:pt x="5829" y="1127"/>
                      <a:pt x="5608" y="1316"/>
                    </a:cubicBezTo>
                    <a:cubicBezTo>
                      <a:pt x="5419" y="1537"/>
                      <a:pt x="5293" y="1789"/>
                      <a:pt x="5293" y="2072"/>
                    </a:cubicBezTo>
                    <a:cubicBezTo>
                      <a:pt x="5293" y="2356"/>
                      <a:pt x="5419" y="2639"/>
                      <a:pt x="5608" y="2828"/>
                    </a:cubicBezTo>
                    <a:lnTo>
                      <a:pt x="5860" y="3049"/>
                    </a:lnTo>
                    <a:lnTo>
                      <a:pt x="2678" y="6263"/>
                    </a:lnTo>
                    <a:cubicBezTo>
                      <a:pt x="2143" y="6767"/>
                      <a:pt x="2048" y="7460"/>
                      <a:pt x="2269" y="8090"/>
                    </a:cubicBezTo>
                    <a:lnTo>
                      <a:pt x="1922" y="8468"/>
                    </a:lnTo>
                    <a:cubicBezTo>
                      <a:pt x="1607" y="8783"/>
                      <a:pt x="1513" y="9255"/>
                      <a:pt x="1733" y="9634"/>
                    </a:cubicBezTo>
                    <a:lnTo>
                      <a:pt x="95" y="11240"/>
                    </a:lnTo>
                    <a:cubicBezTo>
                      <a:pt x="1" y="11366"/>
                      <a:pt x="1" y="11618"/>
                      <a:pt x="95" y="11713"/>
                    </a:cubicBezTo>
                    <a:cubicBezTo>
                      <a:pt x="190" y="11807"/>
                      <a:pt x="284" y="11839"/>
                      <a:pt x="347" y="11839"/>
                    </a:cubicBezTo>
                    <a:cubicBezTo>
                      <a:pt x="410" y="11839"/>
                      <a:pt x="536" y="11807"/>
                      <a:pt x="568" y="11713"/>
                    </a:cubicBezTo>
                    <a:lnTo>
                      <a:pt x="2206" y="10106"/>
                    </a:lnTo>
                    <a:cubicBezTo>
                      <a:pt x="2363" y="10201"/>
                      <a:pt x="2458" y="10232"/>
                      <a:pt x="2615" y="10232"/>
                    </a:cubicBezTo>
                    <a:cubicBezTo>
                      <a:pt x="2899" y="10232"/>
                      <a:pt x="3183" y="10106"/>
                      <a:pt x="3372" y="9917"/>
                    </a:cubicBezTo>
                    <a:lnTo>
                      <a:pt x="3718" y="9571"/>
                    </a:lnTo>
                    <a:cubicBezTo>
                      <a:pt x="3939" y="9634"/>
                      <a:pt x="4159" y="9665"/>
                      <a:pt x="4348" y="9665"/>
                    </a:cubicBezTo>
                    <a:cubicBezTo>
                      <a:pt x="4789" y="9665"/>
                      <a:pt x="5262" y="9508"/>
                      <a:pt x="5577" y="9161"/>
                    </a:cubicBezTo>
                    <a:lnTo>
                      <a:pt x="8759" y="5979"/>
                    </a:lnTo>
                    <a:lnTo>
                      <a:pt x="9011" y="6199"/>
                    </a:lnTo>
                    <a:cubicBezTo>
                      <a:pt x="9200" y="6420"/>
                      <a:pt x="9484" y="6515"/>
                      <a:pt x="9767" y="6515"/>
                    </a:cubicBezTo>
                    <a:cubicBezTo>
                      <a:pt x="10019" y="6515"/>
                      <a:pt x="10303" y="6420"/>
                      <a:pt x="10492" y="6199"/>
                    </a:cubicBezTo>
                    <a:cubicBezTo>
                      <a:pt x="10712" y="6010"/>
                      <a:pt x="10807" y="5727"/>
                      <a:pt x="10807" y="5475"/>
                    </a:cubicBezTo>
                    <a:cubicBezTo>
                      <a:pt x="10807" y="5191"/>
                      <a:pt x="10712" y="4908"/>
                      <a:pt x="10492" y="4719"/>
                    </a:cubicBezTo>
                    <a:lnTo>
                      <a:pt x="9515" y="3711"/>
                    </a:lnTo>
                    <a:lnTo>
                      <a:pt x="10082" y="3207"/>
                    </a:lnTo>
                    <a:cubicBezTo>
                      <a:pt x="10271" y="3427"/>
                      <a:pt x="10555" y="3522"/>
                      <a:pt x="10807" y="3522"/>
                    </a:cubicBezTo>
                    <a:cubicBezTo>
                      <a:pt x="11090" y="3522"/>
                      <a:pt x="11374" y="3427"/>
                      <a:pt x="11563" y="3207"/>
                    </a:cubicBezTo>
                    <a:cubicBezTo>
                      <a:pt x="11972" y="2828"/>
                      <a:pt x="11972" y="2167"/>
                      <a:pt x="11563" y="1757"/>
                    </a:cubicBezTo>
                    <a:lnTo>
                      <a:pt x="10114" y="308"/>
                    </a:lnTo>
                    <a:cubicBezTo>
                      <a:pt x="9925" y="103"/>
                      <a:pt x="9657" y="1"/>
                      <a:pt x="9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6" name="Google Shape;796;p43"/>
            <p:cNvGrpSpPr/>
            <p:nvPr/>
          </p:nvGrpSpPr>
          <p:grpSpPr>
            <a:xfrm>
              <a:off x="6292730" y="3132618"/>
              <a:ext cx="462576" cy="494578"/>
              <a:chOff x="6292730" y="3132618"/>
              <a:chExt cx="462576" cy="494578"/>
            </a:xfrm>
          </p:grpSpPr>
          <p:grpSp>
            <p:nvGrpSpPr>
              <p:cNvPr id="797" name="Google Shape;797;p43"/>
              <p:cNvGrpSpPr/>
              <p:nvPr/>
            </p:nvGrpSpPr>
            <p:grpSpPr>
              <a:xfrm>
                <a:off x="6292730" y="3132618"/>
                <a:ext cx="462576" cy="494578"/>
                <a:chOff x="5970735" y="3154600"/>
                <a:chExt cx="426770" cy="456295"/>
              </a:xfrm>
            </p:grpSpPr>
            <p:sp>
              <p:nvSpPr>
                <p:cNvPr id="798" name="Google Shape;798;p43"/>
                <p:cNvSpPr/>
                <p:nvPr/>
              </p:nvSpPr>
              <p:spPr>
                <a:xfrm flipH="1">
                  <a:off x="5970735" y="3345820"/>
                  <a:ext cx="82007" cy="72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1" h="36637" extrusionOk="0">
                      <a:moveTo>
                        <a:pt x="13113" y="0"/>
                      </a:moveTo>
                      <a:cubicBezTo>
                        <a:pt x="10043" y="0"/>
                        <a:pt x="6974" y="1165"/>
                        <a:pt x="4645" y="3493"/>
                      </a:cubicBezTo>
                      <a:cubicBezTo>
                        <a:pt x="251" y="7908"/>
                        <a:pt x="0" y="14960"/>
                        <a:pt x="3913" y="19646"/>
                      </a:cubicBezTo>
                      <a:cubicBezTo>
                        <a:pt x="4143" y="19918"/>
                        <a:pt x="4394" y="20190"/>
                        <a:pt x="4645" y="20462"/>
                      </a:cubicBezTo>
                      <a:lnTo>
                        <a:pt x="20840" y="36636"/>
                      </a:lnTo>
                      <a:lnTo>
                        <a:pt x="37035" y="20462"/>
                      </a:lnTo>
                      <a:cubicBezTo>
                        <a:pt x="37286" y="20190"/>
                        <a:pt x="37537" y="19918"/>
                        <a:pt x="37768" y="19646"/>
                      </a:cubicBezTo>
                      <a:cubicBezTo>
                        <a:pt x="41680" y="14960"/>
                        <a:pt x="41429" y="7908"/>
                        <a:pt x="37035" y="3493"/>
                      </a:cubicBezTo>
                      <a:cubicBezTo>
                        <a:pt x="34706" y="1165"/>
                        <a:pt x="31632" y="0"/>
                        <a:pt x="28559" y="0"/>
                      </a:cubicBezTo>
                      <a:cubicBezTo>
                        <a:pt x="25807" y="0"/>
                        <a:pt x="23055" y="934"/>
                        <a:pt x="20840" y="2803"/>
                      </a:cubicBezTo>
                      <a:cubicBezTo>
                        <a:pt x="18616" y="934"/>
                        <a:pt x="15864" y="0"/>
                        <a:pt x="13113" y="0"/>
                      </a:cubicBezTo>
                      <a:close/>
                    </a:path>
                  </a:pathLst>
                </a:custGeom>
                <a:solidFill>
                  <a:srgbClr val="B2090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9" name="Google Shape;799;p43"/>
                <p:cNvGrpSpPr/>
                <p:nvPr/>
              </p:nvGrpSpPr>
              <p:grpSpPr>
                <a:xfrm flipH="1">
                  <a:off x="6057319" y="3270727"/>
                  <a:ext cx="340186" cy="340168"/>
                  <a:chOff x="5053900" y="3804850"/>
                  <a:chExt cx="483150" cy="483125"/>
                </a:xfrm>
              </p:grpSpPr>
              <p:sp>
                <p:nvSpPr>
                  <p:cNvPr id="800" name="Google Shape;800;p43"/>
                  <p:cNvSpPr/>
                  <p:nvPr/>
                </p:nvSpPr>
                <p:spPr>
                  <a:xfrm>
                    <a:off x="5053900" y="3804850"/>
                    <a:ext cx="483150" cy="483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26" h="19325" extrusionOk="0">
                        <a:moveTo>
                          <a:pt x="9663" y="1132"/>
                        </a:moveTo>
                        <a:cubicBezTo>
                          <a:pt x="14367" y="1132"/>
                          <a:pt x="18193" y="4958"/>
                          <a:pt x="18193" y="9662"/>
                        </a:cubicBezTo>
                        <a:cubicBezTo>
                          <a:pt x="18193" y="14367"/>
                          <a:pt x="14367" y="18192"/>
                          <a:pt x="9663" y="18192"/>
                        </a:cubicBezTo>
                        <a:cubicBezTo>
                          <a:pt x="4959" y="18192"/>
                          <a:pt x="1133" y="14367"/>
                          <a:pt x="1133" y="9662"/>
                        </a:cubicBezTo>
                        <a:cubicBezTo>
                          <a:pt x="1133" y="4958"/>
                          <a:pt x="4959" y="1132"/>
                          <a:pt x="9663" y="1132"/>
                        </a:cubicBezTo>
                        <a:close/>
                        <a:moveTo>
                          <a:pt x="9663" y="0"/>
                        </a:moveTo>
                        <a:cubicBezTo>
                          <a:pt x="7094" y="0"/>
                          <a:pt x="4669" y="1009"/>
                          <a:pt x="2839" y="2838"/>
                        </a:cubicBezTo>
                        <a:cubicBezTo>
                          <a:pt x="1009" y="4668"/>
                          <a:pt x="1" y="7093"/>
                          <a:pt x="1" y="9662"/>
                        </a:cubicBezTo>
                        <a:cubicBezTo>
                          <a:pt x="1" y="12232"/>
                          <a:pt x="1009" y="14657"/>
                          <a:pt x="2839" y="16486"/>
                        </a:cubicBezTo>
                        <a:cubicBezTo>
                          <a:pt x="4669" y="18316"/>
                          <a:pt x="7094" y="19325"/>
                          <a:pt x="9663" y="19325"/>
                        </a:cubicBezTo>
                        <a:cubicBezTo>
                          <a:pt x="12233" y="19325"/>
                          <a:pt x="14657" y="18316"/>
                          <a:pt x="16487" y="16486"/>
                        </a:cubicBezTo>
                        <a:cubicBezTo>
                          <a:pt x="18317" y="14657"/>
                          <a:pt x="19325" y="12232"/>
                          <a:pt x="19325" y="9662"/>
                        </a:cubicBezTo>
                        <a:cubicBezTo>
                          <a:pt x="19325" y="7093"/>
                          <a:pt x="18317" y="4668"/>
                          <a:pt x="16487" y="2838"/>
                        </a:cubicBezTo>
                        <a:cubicBezTo>
                          <a:pt x="14657" y="1009"/>
                          <a:pt x="12233" y="0"/>
                          <a:pt x="96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435D74"/>
                      </a:solidFill>
                    </a:endParaRPr>
                  </a:p>
                </p:txBody>
              </p:sp>
              <p:sp>
                <p:nvSpPr>
                  <p:cNvPr id="801" name="Google Shape;801;p43"/>
                  <p:cNvSpPr/>
                  <p:nvPr/>
                </p:nvSpPr>
                <p:spPr>
                  <a:xfrm rot="10800000">
                    <a:off x="5170122" y="4066248"/>
                    <a:ext cx="250675" cy="92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26" h="4529" extrusionOk="0">
                        <a:moveTo>
                          <a:pt x="5006" y="0"/>
                        </a:moveTo>
                        <a:cubicBezTo>
                          <a:pt x="2684" y="0"/>
                          <a:pt x="659" y="1572"/>
                          <a:pt x="79" y="3820"/>
                        </a:cubicBezTo>
                        <a:cubicBezTo>
                          <a:pt x="1" y="4125"/>
                          <a:pt x="182" y="4433"/>
                          <a:pt x="487" y="4511"/>
                        </a:cubicBezTo>
                        <a:cubicBezTo>
                          <a:pt x="533" y="4523"/>
                          <a:pt x="580" y="4528"/>
                          <a:pt x="625" y="4528"/>
                        </a:cubicBezTo>
                        <a:cubicBezTo>
                          <a:pt x="878" y="4528"/>
                          <a:pt x="1109" y="4359"/>
                          <a:pt x="1175" y="4103"/>
                        </a:cubicBezTo>
                        <a:cubicBezTo>
                          <a:pt x="1625" y="2352"/>
                          <a:pt x="3205" y="1126"/>
                          <a:pt x="5013" y="1126"/>
                        </a:cubicBezTo>
                        <a:cubicBezTo>
                          <a:pt x="6822" y="1126"/>
                          <a:pt x="8401" y="2352"/>
                          <a:pt x="8851" y="4103"/>
                        </a:cubicBezTo>
                        <a:cubicBezTo>
                          <a:pt x="8917" y="4359"/>
                          <a:pt x="9148" y="4528"/>
                          <a:pt x="9401" y="4528"/>
                        </a:cubicBezTo>
                        <a:cubicBezTo>
                          <a:pt x="9447" y="4528"/>
                          <a:pt x="9493" y="4523"/>
                          <a:pt x="9539" y="4511"/>
                        </a:cubicBezTo>
                        <a:cubicBezTo>
                          <a:pt x="9844" y="4433"/>
                          <a:pt x="10025" y="4125"/>
                          <a:pt x="9947" y="3820"/>
                        </a:cubicBezTo>
                        <a:cubicBezTo>
                          <a:pt x="9368" y="1572"/>
                          <a:pt x="7342" y="0"/>
                          <a:pt x="5020" y="0"/>
                        </a:cubicBezTo>
                        <a:cubicBezTo>
                          <a:pt x="5018" y="0"/>
                          <a:pt x="5015" y="0"/>
                          <a:pt x="5013" y="0"/>
                        </a:cubicBezTo>
                        <a:cubicBezTo>
                          <a:pt x="5011" y="0"/>
                          <a:pt x="5009" y="0"/>
                          <a:pt x="5006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435D74"/>
                      </a:solidFill>
                    </a:endParaRPr>
                  </a:p>
                </p:txBody>
              </p:sp>
            </p:grpSp>
            <p:sp>
              <p:nvSpPr>
                <p:cNvPr id="802" name="Google Shape;802;p43"/>
                <p:cNvSpPr/>
                <p:nvPr/>
              </p:nvSpPr>
              <p:spPr>
                <a:xfrm flipH="1">
                  <a:off x="6008853" y="3188525"/>
                  <a:ext cx="119937" cy="105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1" h="36637" extrusionOk="0">
                      <a:moveTo>
                        <a:pt x="13113" y="0"/>
                      </a:moveTo>
                      <a:cubicBezTo>
                        <a:pt x="10043" y="0"/>
                        <a:pt x="6974" y="1165"/>
                        <a:pt x="4645" y="3493"/>
                      </a:cubicBezTo>
                      <a:cubicBezTo>
                        <a:pt x="251" y="7908"/>
                        <a:pt x="0" y="14960"/>
                        <a:pt x="3913" y="19646"/>
                      </a:cubicBezTo>
                      <a:cubicBezTo>
                        <a:pt x="4143" y="19918"/>
                        <a:pt x="4394" y="20190"/>
                        <a:pt x="4645" y="20462"/>
                      </a:cubicBezTo>
                      <a:lnTo>
                        <a:pt x="20840" y="36636"/>
                      </a:lnTo>
                      <a:lnTo>
                        <a:pt x="37035" y="20462"/>
                      </a:lnTo>
                      <a:cubicBezTo>
                        <a:pt x="37286" y="20190"/>
                        <a:pt x="37537" y="19918"/>
                        <a:pt x="37768" y="19646"/>
                      </a:cubicBezTo>
                      <a:cubicBezTo>
                        <a:pt x="41680" y="14960"/>
                        <a:pt x="41429" y="7908"/>
                        <a:pt x="37035" y="3493"/>
                      </a:cubicBezTo>
                      <a:cubicBezTo>
                        <a:pt x="34706" y="1165"/>
                        <a:pt x="31632" y="0"/>
                        <a:pt x="28559" y="0"/>
                      </a:cubicBezTo>
                      <a:cubicBezTo>
                        <a:pt x="25807" y="0"/>
                        <a:pt x="23055" y="934"/>
                        <a:pt x="20840" y="2803"/>
                      </a:cubicBezTo>
                      <a:cubicBezTo>
                        <a:pt x="18616" y="934"/>
                        <a:pt x="15864" y="0"/>
                        <a:pt x="13113" y="0"/>
                      </a:cubicBezTo>
                      <a:close/>
                    </a:path>
                  </a:pathLst>
                </a:custGeom>
                <a:solidFill>
                  <a:srgbClr val="B2090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43"/>
                <p:cNvSpPr/>
                <p:nvPr/>
              </p:nvSpPr>
              <p:spPr>
                <a:xfrm flipH="1">
                  <a:off x="5979778" y="3154600"/>
                  <a:ext cx="119937" cy="105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1" h="36637" extrusionOk="0">
                      <a:moveTo>
                        <a:pt x="13113" y="0"/>
                      </a:moveTo>
                      <a:cubicBezTo>
                        <a:pt x="10043" y="0"/>
                        <a:pt x="6974" y="1165"/>
                        <a:pt x="4645" y="3493"/>
                      </a:cubicBezTo>
                      <a:cubicBezTo>
                        <a:pt x="251" y="7908"/>
                        <a:pt x="0" y="14960"/>
                        <a:pt x="3913" y="19646"/>
                      </a:cubicBezTo>
                      <a:cubicBezTo>
                        <a:pt x="4143" y="19918"/>
                        <a:pt x="4394" y="20190"/>
                        <a:pt x="4645" y="20462"/>
                      </a:cubicBezTo>
                      <a:lnTo>
                        <a:pt x="20840" y="36636"/>
                      </a:lnTo>
                      <a:lnTo>
                        <a:pt x="37035" y="20462"/>
                      </a:lnTo>
                      <a:cubicBezTo>
                        <a:pt x="37286" y="20190"/>
                        <a:pt x="37537" y="19918"/>
                        <a:pt x="37768" y="19646"/>
                      </a:cubicBezTo>
                      <a:cubicBezTo>
                        <a:pt x="41680" y="14960"/>
                        <a:pt x="41429" y="7908"/>
                        <a:pt x="37035" y="3493"/>
                      </a:cubicBezTo>
                      <a:cubicBezTo>
                        <a:pt x="34706" y="1165"/>
                        <a:pt x="31632" y="0"/>
                        <a:pt x="28559" y="0"/>
                      </a:cubicBezTo>
                      <a:cubicBezTo>
                        <a:pt x="25807" y="0"/>
                        <a:pt x="23055" y="934"/>
                        <a:pt x="20840" y="2803"/>
                      </a:cubicBezTo>
                      <a:cubicBezTo>
                        <a:pt x="18616" y="934"/>
                        <a:pt x="15864" y="0"/>
                        <a:pt x="13113" y="0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4" name="Google Shape;804;p43"/>
              <p:cNvSpPr/>
              <p:nvPr/>
            </p:nvSpPr>
            <p:spPr>
              <a:xfrm>
                <a:off x="6498063" y="3391575"/>
                <a:ext cx="51900" cy="51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3"/>
              <p:cNvSpPr/>
              <p:nvPr/>
            </p:nvSpPr>
            <p:spPr>
              <a:xfrm>
                <a:off x="6596180" y="3391575"/>
                <a:ext cx="51900" cy="51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AFF57452-E846-B8F0-1154-2DBFA148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2" t="12440" r="-386" b="12534"/>
          <a:stretch/>
        </p:blipFill>
        <p:spPr>
          <a:xfrm>
            <a:off x="538639" y="121443"/>
            <a:ext cx="1687350" cy="2077830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1430F712-6639-627E-F9E7-6972AC875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206" y="2301969"/>
            <a:ext cx="1590851" cy="2101521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1C93A039-090A-29A1-C33F-85A4ECA6ED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86" t="15451" b="19444"/>
          <a:stretch/>
        </p:blipFill>
        <p:spPr>
          <a:xfrm>
            <a:off x="4667727" y="1071563"/>
            <a:ext cx="1858810" cy="2678913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4CD80121-7DDB-F15B-25C2-626AD21BB4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386" t="17361" r="-463" b="16667"/>
          <a:stretch/>
        </p:blipFill>
        <p:spPr>
          <a:xfrm>
            <a:off x="6755801" y="1503130"/>
            <a:ext cx="1867390" cy="2714629"/>
          </a:xfrm>
          <a:prstGeom prst="rect">
            <a:avLst/>
          </a:prstGeom>
        </p:spPr>
      </p:pic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BA55D874-CC2C-BFDB-4941-81436D5C54E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927" t="11111" r="-340" b="17882"/>
          <a:stretch/>
        </p:blipFill>
        <p:spPr>
          <a:xfrm>
            <a:off x="2543175" y="400050"/>
            <a:ext cx="1875111" cy="292179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Specific &amp; Sub Objectives</a:t>
            </a:r>
            <a:endParaRPr sz="4000"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580256" y="1333382"/>
            <a:ext cx="6285471" cy="21666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>
                <a:solidFill>
                  <a:schemeClr val="tx1"/>
                </a:solidFill>
              </a:rPr>
              <a:t>Specific Objectives </a:t>
            </a:r>
          </a:p>
          <a:p>
            <a:r>
              <a:rPr lang="en-US" sz="1800">
                <a:solidFill>
                  <a:schemeClr val="tx1"/>
                </a:solidFill>
              </a:rPr>
              <a:t>Select the proper location to hold the blood donation camp </a:t>
            </a:r>
            <a:br>
              <a:rPr lang="en-US" sz="1800"/>
            </a:br>
            <a:endParaRPr lang="en-US" sz="1800">
              <a:solidFill>
                <a:schemeClr val="tx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1800">
                <a:solidFill>
                  <a:schemeClr val="tx1"/>
                </a:solidFill>
              </a:rPr>
              <a:t>Sub Objectives </a:t>
            </a:r>
          </a:p>
          <a:p>
            <a:r>
              <a:rPr lang="en-US" sz="1800">
                <a:solidFill>
                  <a:schemeClr val="tx1"/>
                </a:solidFill>
                <a:ea typeface="Calibri" panose="020F0502020204030204" pitchFamily="34" charset="0"/>
              </a:rPr>
              <a:t>Notified donor via auto generate message  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>
                <a:solidFill>
                  <a:schemeClr val="tx1"/>
                </a:solidFill>
                <a:ea typeface="Calibri" panose="020F0502020204030204" pitchFamily="34" charset="0"/>
              </a:rPr>
              <a:t>Locate the nearest blood donation camp 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>
                <a:solidFill>
                  <a:schemeClr val="tx1"/>
                </a:solidFill>
                <a:ea typeface="Calibri" panose="020F0502020204030204" pitchFamily="34" charset="0"/>
              </a:rPr>
              <a:t>Show </a:t>
            </a:r>
            <a:r>
              <a:rPr lang="en-US" sz="1800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the map</a:t>
            </a:r>
            <a:r>
              <a:rPr lang="en-US" sz="1800">
                <a:solidFill>
                  <a:schemeClr val="tx1"/>
                </a:solidFill>
                <a:ea typeface="Calibri" panose="020F0502020204030204" pitchFamily="34" charset="0"/>
              </a:rPr>
              <a:t> to </a:t>
            </a:r>
            <a:r>
              <a:rPr lang="en-US" sz="1800">
                <a:solidFill>
                  <a:schemeClr val="tx1"/>
                </a:solidFill>
              </a:rPr>
              <a:t>the user via google map </a:t>
            </a:r>
            <a:br>
              <a:rPr lang="en-US" sz="1400">
                <a:latin typeface="+mj-lt"/>
                <a:cs typeface="Arial" panose="020B0604020202020204" pitchFamily="34" charset="0"/>
              </a:rPr>
            </a:br>
            <a:endParaRPr lang="en-US" sz="1400"/>
          </a:p>
        </p:txBody>
      </p:sp>
      <p:grpSp>
        <p:nvGrpSpPr>
          <p:cNvPr id="833" name="Google Shape;833;p45"/>
          <p:cNvGrpSpPr/>
          <p:nvPr/>
        </p:nvGrpSpPr>
        <p:grpSpPr>
          <a:xfrm>
            <a:off x="1429260" y="3806770"/>
            <a:ext cx="6285474" cy="623142"/>
            <a:chOff x="1452904" y="2293527"/>
            <a:chExt cx="6285474" cy="623142"/>
          </a:xfrm>
        </p:grpSpPr>
        <p:cxnSp>
          <p:nvCxnSpPr>
            <p:cNvPr id="834" name="Google Shape;834;p45"/>
            <p:cNvCxnSpPr/>
            <p:nvPr/>
          </p:nvCxnSpPr>
          <p:spPr>
            <a:xfrm>
              <a:off x="1603900" y="2625692"/>
              <a:ext cx="5907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35" name="Google Shape;835;p45"/>
            <p:cNvGrpSpPr/>
            <p:nvPr/>
          </p:nvGrpSpPr>
          <p:grpSpPr>
            <a:xfrm>
              <a:off x="3427129" y="2293527"/>
              <a:ext cx="362836" cy="623142"/>
              <a:chOff x="8142523" y="840353"/>
              <a:chExt cx="264980" cy="455048"/>
            </a:xfrm>
          </p:grpSpPr>
          <p:sp>
            <p:nvSpPr>
              <p:cNvPr id="836" name="Google Shape;836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8" name="Google Shape;838;p45"/>
            <p:cNvGrpSpPr/>
            <p:nvPr/>
          </p:nvGrpSpPr>
          <p:grpSpPr>
            <a:xfrm>
              <a:off x="5401342" y="2293527"/>
              <a:ext cx="362836" cy="623142"/>
              <a:chOff x="8142523" y="840353"/>
              <a:chExt cx="264980" cy="455048"/>
            </a:xfrm>
          </p:grpSpPr>
          <p:sp>
            <p:nvSpPr>
              <p:cNvPr id="839" name="Google Shape;839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1" name="Google Shape;841;p45"/>
            <p:cNvGrpSpPr/>
            <p:nvPr/>
          </p:nvGrpSpPr>
          <p:grpSpPr>
            <a:xfrm>
              <a:off x="7375542" y="2293527"/>
              <a:ext cx="362836" cy="623142"/>
              <a:chOff x="8142523" y="840353"/>
              <a:chExt cx="264980" cy="455048"/>
            </a:xfrm>
          </p:grpSpPr>
          <p:sp>
            <p:nvSpPr>
              <p:cNvPr id="842" name="Google Shape;842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4" name="Google Shape;844;p45"/>
            <p:cNvGrpSpPr/>
            <p:nvPr/>
          </p:nvGrpSpPr>
          <p:grpSpPr>
            <a:xfrm>
              <a:off x="1452904" y="2293527"/>
              <a:ext cx="362836" cy="623142"/>
              <a:chOff x="8142523" y="840353"/>
              <a:chExt cx="264980" cy="455048"/>
            </a:xfrm>
          </p:grpSpPr>
          <p:sp>
            <p:nvSpPr>
              <p:cNvPr id="845" name="Google Shape;845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" name="TextBox 1">
            <a:extLst>
              <a:ext uri="{FF2B5EF4-FFF2-40B4-BE49-F238E27FC236}">
                <a16:creationId xmlns:a16="http://schemas.microsoft.com/office/drawing/2014/main" id="{BA72C5A5-DB30-EE59-E05E-0605037E1156}"/>
              </a:ext>
            </a:extLst>
          </p:cNvPr>
          <p:cNvSpPr txBox="1"/>
          <p:nvPr/>
        </p:nvSpPr>
        <p:spPr>
          <a:xfrm>
            <a:off x="3139858" y="4799461"/>
            <a:ext cx="4632250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IT19112992 | B N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Dullewa</a:t>
            </a:r>
            <a:r>
              <a:rPr lang="en-US" b="1">
                <a:solidFill>
                  <a:schemeClr val="tx1"/>
                </a:solidFill>
                <a:latin typeface="+mj-lt"/>
              </a:rPr>
              <a:t>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16039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48" y="221352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Methodology</a:t>
            </a:r>
            <a:endParaRPr sz="4000"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71963" y="1286822"/>
            <a:ext cx="6285471" cy="2038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br>
              <a:rPr lang="en-US" sz="1400">
                <a:latin typeface="+mj-lt"/>
                <a:cs typeface="Arial" panose="020B0604020202020204" pitchFamily="34" charset="0"/>
              </a:rPr>
            </a:br>
            <a:br>
              <a:rPr lang="en-US" sz="1400">
                <a:latin typeface="+mj-lt"/>
                <a:cs typeface="Arial" panose="020B0604020202020204" pitchFamily="34" charset="0"/>
              </a:rPr>
            </a:br>
            <a:endParaRPr lang="en-US" sz="1400"/>
          </a:p>
        </p:txBody>
      </p:sp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id="{E08D7FCD-8F27-DBA6-F876-974A0515F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275" y="792957"/>
            <a:ext cx="4507706" cy="3943349"/>
          </a:xfrm>
          <a:prstGeom prst="rect">
            <a:avLst/>
          </a:prstGeom>
        </p:spPr>
      </p:pic>
      <p:sp>
        <p:nvSpPr>
          <p:cNvPr id="11" name="TextBox 1">
            <a:extLst>
              <a:ext uri="{FF2B5EF4-FFF2-40B4-BE49-F238E27FC236}">
                <a16:creationId xmlns:a16="http://schemas.microsoft.com/office/drawing/2014/main" id="{E58F7C4B-5E62-F9BC-E9A3-37B1AA23B036}"/>
              </a:ext>
            </a:extLst>
          </p:cNvPr>
          <p:cNvSpPr txBox="1"/>
          <p:nvPr/>
        </p:nvSpPr>
        <p:spPr>
          <a:xfrm>
            <a:off x="3139858" y="4814209"/>
            <a:ext cx="4632250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IT19112992 | B N Dullewa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4768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655550" y="470679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/>
          </a:p>
        </p:txBody>
      </p:sp>
      <p:grpSp>
        <p:nvGrpSpPr>
          <p:cNvPr id="3" name="Google Shape;1117;p54">
            <a:extLst>
              <a:ext uri="{FF2B5EF4-FFF2-40B4-BE49-F238E27FC236}">
                <a16:creationId xmlns:a16="http://schemas.microsoft.com/office/drawing/2014/main" id="{D88755D9-FA7C-D8D5-E437-32901EF9F3A2}"/>
              </a:ext>
            </a:extLst>
          </p:cNvPr>
          <p:cNvGrpSpPr/>
          <p:nvPr/>
        </p:nvGrpSpPr>
        <p:grpSpPr>
          <a:xfrm>
            <a:off x="261552" y="617894"/>
            <a:ext cx="494184" cy="2872910"/>
            <a:chOff x="3737069" y="2265940"/>
            <a:chExt cx="494184" cy="2872910"/>
          </a:xfrm>
        </p:grpSpPr>
        <p:cxnSp>
          <p:nvCxnSpPr>
            <p:cNvPr id="47" name="Google Shape;1118;p54">
              <a:extLst>
                <a:ext uri="{FF2B5EF4-FFF2-40B4-BE49-F238E27FC236}">
                  <a16:creationId xmlns:a16="http://schemas.microsoft.com/office/drawing/2014/main" id="{9AAEC2C5-1402-4C3F-9CCA-28D1C57B461A}"/>
                </a:ext>
              </a:extLst>
            </p:cNvPr>
            <p:cNvCxnSpPr/>
            <p:nvPr/>
          </p:nvCxnSpPr>
          <p:spPr>
            <a:xfrm>
              <a:off x="3983775" y="2603850"/>
              <a:ext cx="0" cy="25350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8" name="Google Shape;1119;p54">
              <a:extLst>
                <a:ext uri="{FF2B5EF4-FFF2-40B4-BE49-F238E27FC236}">
                  <a16:creationId xmlns:a16="http://schemas.microsoft.com/office/drawing/2014/main" id="{FA477776-C822-366B-C644-F188B12A2E27}"/>
                </a:ext>
              </a:extLst>
            </p:cNvPr>
            <p:cNvGrpSpPr/>
            <p:nvPr/>
          </p:nvGrpSpPr>
          <p:grpSpPr>
            <a:xfrm>
              <a:off x="3744297" y="3431441"/>
              <a:ext cx="478956" cy="473660"/>
              <a:chOff x="1139550" y="2792340"/>
              <a:chExt cx="433758" cy="428962"/>
            </a:xfrm>
          </p:grpSpPr>
          <p:sp>
            <p:nvSpPr>
              <p:cNvPr id="56" name="Google Shape;1120;p54">
                <a:extLst>
                  <a:ext uri="{FF2B5EF4-FFF2-40B4-BE49-F238E27FC236}">
                    <a16:creationId xmlns:a16="http://schemas.microsoft.com/office/drawing/2014/main" id="{76EE2E30-3BDD-9398-93D8-D93639812560}"/>
                  </a:ext>
                </a:extLst>
              </p:cNvPr>
              <p:cNvSpPr/>
              <p:nvPr/>
            </p:nvSpPr>
            <p:spPr>
              <a:xfrm>
                <a:off x="1139550" y="2937802"/>
                <a:ext cx="369000" cy="28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121;p54">
                <a:extLst>
                  <a:ext uri="{FF2B5EF4-FFF2-40B4-BE49-F238E27FC236}">
                    <a16:creationId xmlns:a16="http://schemas.microsoft.com/office/drawing/2014/main" id="{81C40C00-0B41-B2E1-8C27-08F0437541FD}"/>
                  </a:ext>
                </a:extLst>
              </p:cNvPr>
              <p:cNvSpPr/>
              <p:nvPr/>
            </p:nvSpPr>
            <p:spPr>
              <a:xfrm>
                <a:off x="1313226" y="2968588"/>
                <a:ext cx="126777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22;p54">
                <a:extLst>
                  <a:ext uri="{FF2B5EF4-FFF2-40B4-BE49-F238E27FC236}">
                    <a16:creationId xmlns:a16="http://schemas.microsoft.com/office/drawing/2014/main" id="{3A04E739-8BC7-2394-CD9F-F8786FBB11BD}"/>
                  </a:ext>
                </a:extLst>
              </p:cNvPr>
              <p:cNvSpPr/>
              <p:nvPr/>
            </p:nvSpPr>
            <p:spPr>
              <a:xfrm>
                <a:off x="1183574" y="2792340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10086" y="1276"/>
                    </a:moveTo>
                    <a:lnTo>
                      <a:pt x="10086" y="2532"/>
                    </a:lnTo>
                    <a:lnTo>
                      <a:pt x="628" y="2532"/>
                    </a:lnTo>
                    <a:lnTo>
                      <a:pt x="628" y="1276"/>
                    </a:lnTo>
                    <a:lnTo>
                      <a:pt x="1277" y="1276"/>
                    </a:lnTo>
                    <a:lnTo>
                      <a:pt x="1277" y="1904"/>
                    </a:lnTo>
                    <a:lnTo>
                      <a:pt x="1905" y="1904"/>
                    </a:lnTo>
                    <a:lnTo>
                      <a:pt x="1905" y="1276"/>
                    </a:lnTo>
                    <a:lnTo>
                      <a:pt x="2532" y="1276"/>
                    </a:lnTo>
                    <a:lnTo>
                      <a:pt x="2532" y="1904"/>
                    </a:lnTo>
                    <a:lnTo>
                      <a:pt x="3160" y="1904"/>
                    </a:lnTo>
                    <a:lnTo>
                      <a:pt x="3160" y="1276"/>
                    </a:lnTo>
                    <a:lnTo>
                      <a:pt x="3788" y="1276"/>
                    </a:lnTo>
                    <a:lnTo>
                      <a:pt x="3788" y="1904"/>
                    </a:lnTo>
                    <a:lnTo>
                      <a:pt x="4415" y="1904"/>
                    </a:lnTo>
                    <a:lnTo>
                      <a:pt x="4415" y="1276"/>
                    </a:lnTo>
                    <a:lnTo>
                      <a:pt x="5043" y="1276"/>
                    </a:lnTo>
                    <a:lnTo>
                      <a:pt x="5043" y="1904"/>
                    </a:lnTo>
                    <a:lnTo>
                      <a:pt x="5671" y="1904"/>
                    </a:lnTo>
                    <a:lnTo>
                      <a:pt x="5671" y="1276"/>
                    </a:lnTo>
                    <a:lnTo>
                      <a:pt x="6299" y="1276"/>
                    </a:lnTo>
                    <a:lnTo>
                      <a:pt x="6299" y="1904"/>
                    </a:lnTo>
                    <a:lnTo>
                      <a:pt x="6926" y="1904"/>
                    </a:lnTo>
                    <a:lnTo>
                      <a:pt x="6926" y="1276"/>
                    </a:lnTo>
                    <a:lnTo>
                      <a:pt x="7554" y="1276"/>
                    </a:lnTo>
                    <a:lnTo>
                      <a:pt x="7554" y="1904"/>
                    </a:lnTo>
                    <a:lnTo>
                      <a:pt x="8182" y="1904"/>
                    </a:lnTo>
                    <a:lnTo>
                      <a:pt x="8182" y="1276"/>
                    </a:lnTo>
                    <a:lnTo>
                      <a:pt x="8809" y="1276"/>
                    </a:lnTo>
                    <a:lnTo>
                      <a:pt x="8809" y="1904"/>
                    </a:lnTo>
                    <a:lnTo>
                      <a:pt x="9437" y="1904"/>
                    </a:lnTo>
                    <a:lnTo>
                      <a:pt x="9437" y="1276"/>
                    </a:lnTo>
                    <a:close/>
                    <a:moveTo>
                      <a:pt x="10086" y="3160"/>
                    </a:moveTo>
                    <a:lnTo>
                      <a:pt x="10086" y="10085"/>
                    </a:lnTo>
                    <a:lnTo>
                      <a:pt x="628" y="10085"/>
                    </a:lnTo>
                    <a:lnTo>
                      <a:pt x="628" y="3160"/>
                    </a:lnTo>
                    <a:close/>
                    <a:moveTo>
                      <a:pt x="1277" y="0"/>
                    </a:moveTo>
                    <a:lnTo>
                      <a:pt x="1277" y="649"/>
                    </a:lnTo>
                    <a:lnTo>
                      <a:pt x="1" y="649"/>
                    </a:lnTo>
                    <a:lnTo>
                      <a:pt x="1" y="10713"/>
                    </a:lnTo>
                    <a:lnTo>
                      <a:pt x="10734" y="10713"/>
                    </a:lnTo>
                    <a:lnTo>
                      <a:pt x="10734" y="649"/>
                    </a:lnTo>
                    <a:lnTo>
                      <a:pt x="9437" y="649"/>
                    </a:lnTo>
                    <a:lnTo>
                      <a:pt x="9437" y="0"/>
                    </a:lnTo>
                    <a:lnTo>
                      <a:pt x="8809" y="0"/>
                    </a:lnTo>
                    <a:lnTo>
                      <a:pt x="8809" y="649"/>
                    </a:lnTo>
                    <a:lnTo>
                      <a:pt x="8182" y="649"/>
                    </a:lnTo>
                    <a:lnTo>
                      <a:pt x="8182" y="0"/>
                    </a:lnTo>
                    <a:lnTo>
                      <a:pt x="7554" y="0"/>
                    </a:lnTo>
                    <a:lnTo>
                      <a:pt x="7554" y="649"/>
                    </a:lnTo>
                    <a:lnTo>
                      <a:pt x="6926" y="649"/>
                    </a:lnTo>
                    <a:lnTo>
                      <a:pt x="6926" y="0"/>
                    </a:lnTo>
                    <a:lnTo>
                      <a:pt x="6299" y="0"/>
                    </a:lnTo>
                    <a:lnTo>
                      <a:pt x="6299" y="649"/>
                    </a:lnTo>
                    <a:lnTo>
                      <a:pt x="5671" y="649"/>
                    </a:lnTo>
                    <a:lnTo>
                      <a:pt x="5671" y="0"/>
                    </a:lnTo>
                    <a:lnTo>
                      <a:pt x="5043" y="0"/>
                    </a:lnTo>
                    <a:lnTo>
                      <a:pt x="5043" y="649"/>
                    </a:lnTo>
                    <a:lnTo>
                      <a:pt x="4415" y="649"/>
                    </a:lnTo>
                    <a:lnTo>
                      <a:pt x="4415" y="0"/>
                    </a:lnTo>
                    <a:lnTo>
                      <a:pt x="3788" y="0"/>
                    </a:lnTo>
                    <a:lnTo>
                      <a:pt x="3788" y="649"/>
                    </a:lnTo>
                    <a:lnTo>
                      <a:pt x="3160" y="649"/>
                    </a:lnTo>
                    <a:lnTo>
                      <a:pt x="3160" y="0"/>
                    </a:lnTo>
                    <a:lnTo>
                      <a:pt x="2532" y="0"/>
                    </a:lnTo>
                    <a:lnTo>
                      <a:pt x="2532" y="649"/>
                    </a:lnTo>
                    <a:lnTo>
                      <a:pt x="1905" y="649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23;p54">
                <a:extLst>
                  <a:ext uri="{FF2B5EF4-FFF2-40B4-BE49-F238E27FC236}">
                    <a16:creationId xmlns:a16="http://schemas.microsoft.com/office/drawing/2014/main" id="{BDCD08B2-4B8A-5CB7-C7C6-2624AE425310}"/>
                  </a:ext>
                </a:extLst>
              </p:cNvPr>
              <p:cNvSpPr/>
              <p:nvPr/>
            </p:nvSpPr>
            <p:spPr>
              <a:xfrm>
                <a:off x="1298301" y="2952631"/>
                <a:ext cx="160287" cy="159524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4" extrusionOk="0">
                    <a:moveTo>
                      <a:pt x="2511" y="628"/>
                    </a:moveTo>
                    <a:lnTo>
                      <a:pt x="2511" y="1883"/>
                    </a:lnTo>
                    <a:lnTo>
                      <a:pt x="3787" y="1883"/>
                    </a:lnTo>
                    <a:lnTo>
                      <a:pt x="3787" y="2511"/>
                    </a:lnTo>
                    <a:lnTo>
                      <a:pt x="2511" y="2511"/>
                    </a:lnTo>
                    <a:lnTo>
                      <a:pt x="2511" y="3766"/>
                    </a:lnTo>
                    <a:lnTo>
                      <a:pt x="1883" y="3766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3"/>
                    </a:lnTo>
                    <a:lnTo>
                      <a:pt x="1883" y="1883"/>
                    </a:lnTo>
                    <a:lnTo>
                      <a:pt x="1883" y="628"/>
                    </a:lnTo>
                    <a:close/>
                    <a:moveTo>
                      <a:pt x="1255" y="0"/>
                    </a:moveTo>
                    <a:lnTo>
                      <a:pt x="1255" y="1255"/>
                    </a:lnTo>
                    <a:lnTo>
                      <a:pt x="0" y="1255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5"/>
                    </a:lnTo>
                    <a:lnTo>
                      <a:pt x="3139" y="1255"/>
                    </a:lnTo>
                    <a:lnTo>
                      <a:pt x="3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1124;p54">
              <a:extLst>
                <a:ext uri="{FF2B5EF4-FFF2-40B4-BE49-F238E27FC236}">
                  <a16:creationId xmlns:a16="http://schemas.microsoft.com/office/drawing/2014/main" id="{984BCC6D-5887-E787-73D9-5BD2CA863622}"/>
                </a:ext>
              </a:extLst>
            </p:cNvPr>
            <p:cNvGrpSpPr/>
            <p:nvPr/>
          </p:nvGrpSpPr>
          <p:grpSpPr>
            <a:xfrm>
              <a:off x="3737069" y="2265940"/>
              <a:ext cx="494184" cy="551557"/>
              <a:chOff x="4768650" y="2781702"/>
              <a:chExt cx="389734" cy="435050"/>
            </a:xfrm>
          </p:grpSpPr>
          <p:grpSp>
            <p:nvGrpSpPr>
              <p:cNvPr id="50" name="Google Shape;1125;p54">
                <a:extLst>
                  <a:ext uri="{FF2B5EF4-FFF2-40B4-BE49-F238E27FC236}">
                    <a16:creationId xmlns:a16="http://schemas.microsoft.com/office/drawing/2014/main" id="{D9A82FE4-155B-A81C-2DD6-65D9672AE394}"/>
                  </a:ext>
                </a:extLst>
              </p:cNvPr>
              <p:cNvGrpSpPr/>
              <p:nvPr/>
            </p:nvGrpSpPr>
            <p:grpSpPr>
              <a:xfrm>
                <a:off x="4778589" y="2891447"/>
                <a:ext cx="288699" cy="325305"/>
                <a:chOff x="5003991" y="2903665"/>
                <a:chExt cx="251502" cy="283416"/>
              </a:xfrm>
            </p:grpSpPr>
            <p:sp>
              <p:nvSpPr>
                <p:cNvPr id="54" name="Google Shape;1126;p54">
                  <a:extLst>
                    <a:ext uri="{FF2B5EF4-FFF2-40B4-BE49-F238E27FC236}">
                      <a16:creationId xmlns:a16="http://schemas.microsoft.com/office/drawing/2014/main" id="{06AF1A93-E4DD-C7E2-2BC2-B441CE336F28}"/>
                    </a:ext>
                  </a:extLst>
                </p:cNvPr>
                <p:cNvSpPr/>
                <p:nvPr/>
              </p:nvSpPr>
              <p:spPr>
                <a:xfrm>
                  <a:off x="5003991" y="2903665"/>
                  <a:ext cx="251502" cy="283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7806" extrusionOk="0">
                      <a:moveTo>
                        <a:pt x="3453" y="1821"/>
                      </a:moveTo>
                      <a:lnTo>
                        <a:pt x="4813" y="4165"/>
                      </a:lnTo>
                      <a:cubicBezTo>
                        <a:pt x="4959" y="4395"/>
                        <a:pt x="5022" y="4667"/>
                        <a:pt x="5022" y="4960"/>
                      </a:cubicBezTo>
                      <a:cubicBezTo>
                        <a:pt x="5022" y="5818"/>
                        <a:pt x="4332" y="6529"/>
                        <a:pt x="3453" y="6529"/>
                      </a:cubicBezTo>
                      <a:cubicBezTo>
                        <a:pt x="2595" y="6529"/>
                        <a:pt x="1884" y="5818"/>
                        <a:pt x="1884" y="4960"/>
                      </a:cubicBezTo>
                      <a:cubicBezTo>
                        <a:pt x="1884" y="4667"/>
                        <a:pt x="1967" y="4395"/>
                        <a:pt x="2093" y="4165"/>
                      </a:cubicBezTo>
                      <a:lnTo>
                        <a:pt x="3453" y="1821"/>
                      </a:lnTo>
                      <a:close/>
                      <a:moveTo>
                        <a:pt x="3474" y="1"/>
                      </a:moveTo>
                      <a:lnTo>
                        <a:pt x="1" y="3453"/>
                      </a:lnTo>
                      <a:lnTo>
                        <a:pt x="1" y="7805"/>
                      </a:lnTo>
                      <a:lnTo>
                        <a:pt x="6926" y="7805"/>
                      </a:lnTo>
                      <a:lnTo>
                        <a:pt x="6926" y="3453"/>
                      </a:lnTo>
                      <a:lnTo>
                        <a:pt x="3474" y="1"/>
                      </a:lnTo>
                      <a:close/>
                    </a:path>
                  </a:pathLst>
                </a:custGeom>
                <a:solidFill>
                  <a:srgbClr val="B2090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1127;p54">
                  <a:extLst>
                    <a:ext uri="{FF2B5EF4-FFF2-40B4-BE49-F238E27FC236}">
                      <a16:creationId xmlns:a16="http://schemas.microsoft.com/office/drawing/2014/main" id="{07BFC0EE-7DCC-7D37-59BE-D94E72B7E3F4}"/>
                    </a:ext>
                  </a:extLst>
                </p:cNvPr>
                <p:cNvSpPr/>
                <p:nvPr/>
              </p:nvSpPr>
              <p:spPr>
                <a:xfrm>
                  <a:off x="5032525" y="2936075"/>
                  <a:ext cx="209550" cy="23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2" h="9240" extrusionOk="0">
                      <a:moveTo>
                        <a:pt x="4191" y="0"/>
                      </a:moveTo>
                      <a:lnTo>
                        <a:pt x="0" y="4668"/>
                      </a:lnTo>
                      <a:lnTo>
                        <a:pt x="667" y="9144"/>
                      </a:lnTo>
                      <a:lnTo>
                        <a:pt x="5049" y="9240"/>
                      </a:lnTo>
                      <a:lnTo>
                        <a:pt x="8382" y="5906"/>
                      </a:lnTo>
                      <a:lnTo>
                        <a:pt x="6573" y="295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</p:grpSp>
          <p:sp>
            <p:nvSpPr>
              <p:cNvPr id="51" name="Google Shape;1128;p54">
                <a:extLst>
                  <a:ext uri="{FF2B5EF4-FFF2-40B4-BE49-F238E27FC236}">
                    <a16:creationId xmlns:a16="http://schemas.microsoft.com/office/drawing/2014/main" id="{B4E1161B-1BD3-5CAD-6063-2DC1BFEA9563}"/>
                  </a:ext>
                </a:extLst>
              </p:cNvPr>
              <p:cNvSpPr/>
              <p:nvPr/>
            </p:nvSpPr>
            <p:spPr>
              <a:xfrm>
                <a:off x="4921163" y="2958199"/>
                <a:ext cx="88656" cy="13290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2825" extrusionOk="0">
                    <a:moveTo>
                      <a:pt x="942" y="0"/>
                    </a:moveTo>
                    <a:lnTo>
                      <a:pt x="126" y="1423"/>
                    </a:lnTo>
                    <a:cubicBezTo>
                      <a:pt x="42" y="1570"/>
                      <a:pt x="0" y="1716"/>
                      <a:pt x="0" y="1883"/>
                    </a:cubicBezTo>
                    <a:cubicBezTo>
                      <a:pt x="0" y="2407"/>
                      <a:pt x="440" y="2825"/>
                      <a:pt x="942" y="2825"/>
                    </a:cubicBezTo>
                    <a:cubicBezTo>
                      <a:pt x="1465" y="2825"/>
                      <a:pt x="1884" y="2407"/>
                      <a:pt x="1884" y="1883"/>
                    </a:cubicBezTo>
                    <a:cubicBezTo>
                      <a:pt x="1884" y="1716"/>
                      <a:pt x="1842" y="1570"/>
                      <a:pt x="1758" y="1423"/>
                    </a:cubicBez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129;p54">
                <a:extLst>
                  <a:ext uri="{FF2B5EF4-FFF2-40B4-BE49-F238E27FC236}">
                    <a16:creationId xmlns:a16="http://schemas.microsoft.com/office/drawing/2014/main" id="{A26CDE29-4608-5726-500C-976851C3FD19}"/>
                  </a:ext>
                </a:extLst>
              </p:cNvPr>
              <p:cNvSpPr/>
              <p:nvPr/>
            </p:nvSpPr>
            <p:spPr>
              <a:xfrm>
                <a:off x="4768650" y="278170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5503" y="628"/>
                    </a:moveTo>
                    <a:lnTo>
                      <a:pt x="9855" y="5043"/>
                    </a:lnTo>
                    <a:lnTo>
                      <a:pt x="9437" y="5482"/>
                    </a:lnTo>
                    <a:lnTo>
                      <a:pt x="5357" y="1402"/>
                    </a:lnTo>
                    <a:lnTo>
                      <a:pt x="1298" y="5482"/>
                    </a:lnTo>
                    <a:lnTo>
                      <a:pt x="879" y="5043"/>
                    </a:lnTo>
                    <a:lnTo>
                      <a:pt x="5231" y="628"/>
                    </a:lnTo>
                    <a:close/>
                    <a:moveTo>
                      <a:pt x="5357" y="2302"/>
                    </a:moveTo>
                    <a:lnTo>
                      <a:pt x="8809" y="5754"/>
                    </a:lnTo>
                    <a:lnTo>
                      <a:pt x="8809" y="10085"/>
                    </a:lnTo>
                    <a:lnTo>
                      <a:pt x="1905" y="10085"/>
                    </a:lnTo>
                    <a:lnTo>
                      <a:pt x="1905" y="5754"/>
                    </a:lnTo>
                    <a:lnTo>
                      <a:pt x="5357" y="2302"/>
                    </a:lnTo>
                    <a:close/>
                    <a:moveTo>
                      <a:pt x="4980" y="0"/>
                    </a:moveTo>
                    <a:lnTo>
                      <a:pt x="0" y="5043"/>
                    </a:lnTo>
                    <a:lnTo>
                      <a:pt x="1277" y="6382"/>
                    </a:lnTo>
                    <a:lnTo>
                      <a:pt x="1277" y="10713"/>
                    </a:lnTo>
                    <a:lnTo>
                      <a:pt x="9437" y="10713"/>
                    </a:lnTo>
                    <a:lnTo>
                      <a:pt x="9437" y="6382"/>
                    </a:lnTo>
                    <a:lnTo>
                      <a:pt x="9458" y="6382"/>
                    </a:lnTo>
                    <a:lnTo>
                      <a:pt x="10734" y="5043"/>
                    </a:lnTo>
                    <a:lnTo>
                      <a:pt x="57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130;p54">
                <a:extLst>
                  <a:ext uri="{FF2B5EF4-FFF2-40B4-BE49-F238E27FC236}">
                    <a16:creationId xmlns:a16="http://schemas.microsoft.com/office/drawing/2014/main" id="{94F28F5C-0719-1BDF-ECD2-A343F376B42B}"/>
                  </a:ext>
                </a:extLst>
              </p:cNvPr>
              <p:cNvSpPr/>
              <p:nvPr/>
            </p:nvSpPr>
            <p:spPr>
              <a:xfrm>
                <a:off x="4906141" y="2930593"/>
                <a:ext cx="113998" cy="170960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709" extrusionOk="0">
                    <a:moveTo>
                      <a:pt x="1570" y="1256"/>
                    </a:moveTo>
                    <a:lnTo>
                      <a:pt x="2386" y="2678"/>
                    </a:lnTo>
                    <a:cubicBezTo>
                      <a:pt x="2470" y="2804"/>
                      <a:pt x="2511" y="2971"/>
                      <a:pt x="2511" y="3139"/>
                    </a:cubicBezTo>
                    <a:cubicBezTo>
                      <a:pt x="2511" y="3662"/>
                      <a:pt x="2093" y="4080"/>
                      <a:pt x="1570" y="4080"/>
                    </a:cubicBezTo>
                    <a:cubicBezTo>
                      <a:pt x="1068" y="4080"/>
                      <a:pt x="628" y="3662"/>
                      <a:pt x="628" y="3139"/>
                    </a:cubicBezTo>
                    <a:cubicBezTo>
                      <a:pt x="628" y="2971"/>
                      <a:pt x="691" y="2825"/>
                      <a:pt x="754" y="2678"/>
                    </a:cubicBezTo>
                    <a:lnTo>
                      <a:pt x="1570" y="1256"/>
                    </a:lnTo>
                    <a:close/>
                    <a:moveTo>
                      <a:pt x="1570" y="0"/>
                    </a:moveTo>
                    <a:lnTo>
                      <a:pt x="210" y="2365"/>
                    </a:lnTo>
                    <a:cubicBezTo>
                      <a:pt x="84" y="2595"/>
                      <a:pt x="1" y="2867"/>
                      <a:pt x="1" y="3139"/>
                    </a:cubicBezTo>
                    <a:cubicBezTo>
                      <a:pt x="1" y="4018"/>
                      <a:pt x="712" y="4708"/>
                      <a:pt x="1570" y="4708"/>
                    </a:cubicBezTo>
                    <a:cubicBezTo>
                      <a:pt x="2449" y="4708"/>
                      <a:pt x="3139" y="4018"/>
                      <a:pt x="3139" y="3139"/>
                    </a:cubicBezTo>
                    <a:cubicBezTo>
                      <a:pt x="3139" y="2867"/>
                      <a:pt x="3076" y="2595"/>
                      <a:pt x="2930" y="2365"/>
                    </a:cubicBez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" name="TextBox 1">
            <a:extLst>
              <a:ext uri="{FF2B5EF4-FFF2-40B4-BE49-F238E27FC236}">
                <a16:creationId xmlns:a16="http://schemas.microsoft.com/office/drawing/2014/main" id="{752A169D-E7FA-F6C6-865A-BEBEB43510D7}"/>
              </a:ext>
            </a:extLst>
          </p:cNvPr>
          <p:cNvSpPr txBox="1"/>
          <p:nvPr/>
        </p:nvSpPr>
        <p:spPr>
          <a:xfrm>
            <a:off x="3095588" y="4822132"/>
            <a:ext cx="4632250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IT19112992 | B N Dullewa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BFC13E65-5895-9293-99CF-507CDCC98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688" y="1192826"/>
            <a:ext cx="5795681" cy="341782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/>
          </a:p>
        </p:txBody>
      </p:sp>
      <p:grpSp>
        <p:nvGrpSpPr>
          <p:cNvPr id="3" name="Google Shape;1102;p54">
            <a:extLst>
              <a:ext uri="{FF2B5EF4-FFF2-40B4-BE49-F238E27FC236}">
                <a16:creationId xmlns:a16="http://schemas.microsoft.com/office/drawing/2014/main" id="{D0EBA970-C586-4565-9C3A-9EDC708BF2D6}"/>
              </a:ext>
            </a:extLst>
          </p:cNvPr>
          <p:cNvGrpSpPr/>
          <p:nvPr/>
        </p:nvGrpSpPr>
        <p:grpSpPr>
          <a:xfrm>
            <a:off x="8419676" y="682601"/>
            <a:ext cx="478946" cy="2786184"/>
            <a:chOff x="5043839" y="2230967"/>
            <a:chExt cx="478946" cy="2786184"/>
          </a:xfrm>
        </p:grpSpPr>
        <p:cxnSp>
          <p:nvCxnSpPr>
            <p:cNvPr id="4" name="Google Shape;1103;p54">
              <a:extLst>
                <a:ext uri="{FF2B5EF4-FFF2-40B4-BE49-F238E27FC236}">
                  <a16:creationId xmlns:a16="http://schemas.microsoft.com/office/drawing/2014/main" id="{90248193-9332-C8F3-1B70-1E5587BA9FC3}"/>
                </a:ext>
              </a:extLst>
            </p:cNvPr>
            <p:cNvCxnSpPr/>
            <p:nvPr/>
          </p:nvCxnSpPr>
          <p:spPr>
            <a:xfrm>
              <a:off x="5283321" y="2530751"/>
              <a:ext cx="0" cy="248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" name="Google Shape;1104;p54">
              <a:extLst>
                <a:ext uri="{FF2B5EF4-FFF2-40B4-BE49-F238E27FC236}">
                  <a16:creationId xmlns:a16="http://schemas.microsoft.com/office/drawing/2014/main" id="{E8A60D2E-D73E-40C6-E447-488531E6EE90}"/>
                </a:ext>
              </a:extLst>
            </p:cNvPr>
            <p:cNvGrpSpPr/>
            <p:nvPr/>
          </p:nvGrpSpPr>
          <p:grpSpPr>
            <a:xfrm>
              <a:off x="5043839" y="2230967"/>
              <a:ext cx="478946" cy="475512"/>
              <a:chOff x="5043839" y="2230967"/>
              <a:chExt cx="433749" cy="430639"/>
            </a:xfrm>
          </p:grpSpPr>
          <p:sp>
            <p:nvSpPr>
              <p:cNvPr id="12" name="Google Shape;1105;p54">
                <a:extLst>
                  <a:ext uri="{FF2B5EF4-FFF2-40B4-BE49-F238E27FC236}">
                    <a16:creationId xmlns:a16="http://schemas.microsoft.com/office/drawing/2014/main" id="{0C81FF98-B5F2-ABA2-D0A1-B1ED6F1B576F}"/>
                  </a:ext>
                </a:extLst>
              </p:cNvPr>
              <p:cNvSpPr/>
              <p:nvPr/>
            </p:nvSpPr>
            <p:spPr>
              <a:xfrm>
                <a:off x="5043839" y="2432106"/>
                <a:ext cx="369000" cy="229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106;p54">
                <a:extLst>
                  <a:ext uri="{FF2B5EF4-FFF2-40B4-BE49-F238E27FC236}">
                    <a16:creationId xmlns:a16="http://schemas.microsoft.com/office/drawing/2014/main" id="{75B1B9D5-EFDD-E4D4-6F6D-168F92E949B0}"/>
                  </a:ext>
                </a:extLst>
              </p:cNvPr>
              <p:cNvSpPr/>
              <p:nvPr/>
            </p:nvSpPr>
            <p:spPr>
              <a:xfrm>
                <a:off x="5217506" y="2432415"/>
                <a:ext cx="126778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107;p54">
                <a:extLst>
                  <a:ext uri="{FF2B5EF4-FFF2-40B4-BE49-F238E27FC236}">
                    <a16:creationId xmlns:a16="http://schemas.microsoft.com/office/drawing/2014/main" id="{05E80566-5370-525F-D357-D2F23B19D31E}"/>
                  </a:ext>
                </a:extLst>
              </p:cNvPr>
              <p:cNvSpPr/>
              <p:nvPr/>
            </p:nvSpPr>
            <p:spPr>
              <a:xfrm>
                <a:off x="5154506" y="2369190"/>
                <a:ext cx="29649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47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108;p54">
                <a:extLst>
                  <a:ext uri="{FF2B5EF4-FFF2-40B4-BE49-F238E27FC236}">
                    <a16:creationId xmlns:a16="http://schemas.microsoft.com/office/drawing/2014/main" id="{5D70CECC-1585-2407-D87E-718A72EA2C27}"/>
                  </a:ext>
                </a:extLst>
              </p:cNvPr>
              <p:cNvSpPr/>
              <p:nvPr/>
            </p:nvSpPr>
            <p:spPr>
              <a:xfrm>
                <a:off x="5383158" y="2369190"/>
                <a:ext cx="32675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26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109;p54">
                <a:extLst>
                  <a:ext uri="{FF2B5EF4-FFF2-40B4-BE49-F238E27FC236}">
                    <a16:creationId xmlns:a16="http://schemas.microsoft.com/office/drawing/2014/main" id="{2CA997D7-CE3B-A9BC-7709-1C94B83D68F8}"/>
                  </a:ext>
                </a:extLst>
              </p:cNvPr>
              <p:cNvSpPr/>
              <p:nvPr/>
            </p:nvSpPr>
            <p:spPr>
              <a:xfrm>
                <a:off x="5087854" y="2230967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6926" y="629"/>
                    </a:moveTo>
                    <a:lnTo>
                      <a:pt x="6926" y="1905"/>
                    </a:lnTo>
                    <a:lnTo>
                      <a:pt x="3788" y="1905"/>
                    </a:lnTo>
                    <a:lnTo>
                      <a:pt x="3788" y="629"/>
                    </a:lnTo>
                    <a:close/>
                    <a:moveTo>
                      <a:pt x="10086" y="2533"/>
                    </a:moveTo>
                    <a:lnTo>
                      <a:pt x="10086" y="3788"/>
                    </a:lnTo>
                    <a:lnTo>
                      <a:pt x="9437" y="3788"/>
                    </a:lnTo>
                    <a:lnTo>
                      <a:pt x="9437" y="3160"/>
                    </a:lnTo>
                    <a:lnTo>
                      <a:pt x="7554" y="3160"/>
                    </a:lnTo>
                    <a:lnTo>
                      <a:pt x="7554" y="3788"/>
                    </a:lnTo>
                    <a:lnTo>
                      <a:pt x="3160" y="3788"/>
                    </a:lnTo>
                    <a:lnTo>
                      <a:pt x="3160" y="3160"/>
                    </a:lnTo>
                    <a:lnTo>
                      <a:pt x="1277" y="3160"/>
                    </a:lnTo>
                    <a:lnTo>
                      <a:pt x="1277" y="3788"/>
                    </a:lnTo>
                    <a:lnTo>
                      <a:pt x="628" y="3788"/>
                    </a:lnTo>
                    <a:lnTo>
                      <a:pt x="628" y="2533"/>
                    </a:lnTo>
                    <a:close/>
                    <a:moveTo>
                      <a:pt x="2532" y="3788"/>
                    </a:moveTo>
                    <a:lnTo>
                      <a:pt x="2532" y="4730"/>
                    </a:lnTo>
                    <a:cubicBezTo>
                      <a:pt x="2532" y="4897"/>
                      <a:pt x="2386" y="5044"/>
                      <a:pt x="2218" y="5044"/>
                    </a:cubicBezTo>
                    <a:cubicBezTo>
                      <a:pt x="2051" y="5044"/>
                      <a:pt x="1905" y="4897"/>
                      <a:pt x="1905" y="4730"/>
                    </a:cubicBezTo>
                    <a:lnTo>
                      <a:pt x="1905" y="3788"/>
                    </a:lnTo>
                    <a:close/>
                    <a:moveTo>
                      <a:pt x="8830" y="3788"/>
                    </a:moveTo>
                    <a:lnTo>
                      <a:pt x="8830" y="4730"/>
                    </a:lnTo>
                    <a:cubicBezTo>
                      <a:pt x="8830" y="4897"/>
                      <a:pt x="8684" y="5044"/>
                      <a:pt x="8516" y="5044"/>
                    </a:cubicBezTo>
                    <a:cubicBezTo>
                      <a:pt x="8328" y="5044"/>
                      <a:pt x="8203" y="4897"/>
                      <a:pt x="8203" y="4730"/>
                    </a:cubicBezTo>
                    <a:lnTo>
                      <a:pt x="8203" y="3788"/>
                    </a:lnTo>
                    <a:close/>
                    <a:moveTo>
                      <a:pt x="10086" y="4416"/>
                    </a:moveTo>
                    <a:lnTo>
                      <a:pt x="10086" y="10086"/>
                    </a:lnTo>
                    <a:lnTo>
                      <a:pt x="628" y="10086"/>
                    </a:lnTo>
                    <a:lnTo>
                      <a:pt x="628" y="4416"/>
                    </a:lnTo>
                    <a:lnTo>
                      <a:pt x="1277" y="4416"/>
                    </a:lnTo>
                    <a:lnTo>
                      <a:pt x="1277" y="4730"/>
                    </a:lnTo>
                    <a:cubicBezTo>
                      <a:pt x="1277" y="5253"/>
                      <a:pt x="1695" y="5671"/>
                      <a:pt x="2218" y="5671"/>
                    </a:cubicBezTo>
                    <a:cubicBezTo>
                      <a:pt x="2742" y="5671"/>
                      <a:pt x="3160" y="5253"/>
                      <a:pt x="3160" y="4730"/>
                    </a:cubicBezTo>
                    <a:lnTo>
                      <a:pt x="3160" y="4416"/>
                    </a:lnTo>
                    <a:lnTo>
                      <a:pt x="7554" y="4416"/>
                    </a:lnTo>
                    <a:lnTo>
                      <a:pt x="7554" y="4730"/>
                    </a:lnTo>
                    <a:cubicBezTo>
                      <a:pt x="7554" y="5253"/>
                      <a:pt x="7993" y="5671"/>
                      <a:pt x="8496" y="5671"/>
                    </a:cubicBezTo>
                    <a:cubicBezTo>
                      <a:pt x="9019" y="5671"/>
                      <a:pt x="9437" y="5253"/>
                      <a:pt x="9437" y="4730"/>
                    </a:cubicBezTo>
                    <a:lnTo>
                      <a:pt x="9437" y="4416"/>
                    </a:lnTo>
                    <a:close/>
                    <a:moveTo>
                      <a:pt x="3160" y="1"/>
                    </a:moveTo>
                    <a:lnTo>
                      <a:pt x="3160" y="1905"/>
                    </a:lnTo>
                    <a:lnTo>
                      <a:pt x="1" y="1905"/>
                    </a:lnTo>
                    <a:lnTo>
                      <a:pt x="1" y="10714"/>
                    </a:lnTo>
                    <a:lnTo>
                      <a:pt x="10734" y="10714"/>
                    </a:lnTo>
                    <a:lnTo>
                      <a:pt x="10734" y="1905"/>
                    </a:lnTo>
                    <a:lnTo>
                      <a:pt x="7554" y="1905"/>
                    </a:lnTo>
                    <a:lnTo>
                      <a:pt x="75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110;p54">
                <a:extLst>
                  <a:ext uri="{FF2B5EF4-FFF2-40B4-BE49-F238E27FC236}">
                    <a16:creationId xmlns:a16="http://schemas.microsoft.com/office/drawing/2014/main" id="{79FB4C1B-7AC8-DC0B-81B1-AB7783EBB351}"/>
                  </a:ext>
                </a:extLst>
              </p:cNvPr>
              <p:cNvSpPr/>
              <p:nvPr/>
            </p:nvSpPr>
            <p:spPr>
              <a:xfrm>
                <a:off x="5202581" y="2414058"/>
                <a:ext cx="160287" cy="15956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5" extrusionOk="0">
                    <a:moveTo>
                      <a:pt x="2511" y="628"/>
                    </a:moveTo>
                    <a:lnTo>
                      <a:pt x="2511" y="1884"/>
                    </a:lnTo>
                    <a:lnTo>
                      <a:pt x="3766" y="1884"/>
                    </a:lnTo>
                    <a:lnTo>
                      <a:pt x="3766" y="2511"/>
                    </a:lnTo>
                    <a:lnTo>
                      <a:pt x="2511" y="2511"/>
                    </a:lnTo>
                    <a:lnTo>
                      <a:pt x="2511" y="3767"/>
                    </a:lnTo>
                    <a:lnTo>
                      <a:pt x="1883" y="3767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4"/>
                    </a:lnTo>
                    <a:lnTo>
                      <a:pt x="1883" y="1884"/>
                    </a:lnTo>
                    <a:lnTo>
                      <a:pt x="1883" y="628"/>
                    </a:lnTo>
                    <a:close/>
                    <a:moveTo>
                      <a:pt x="1255" y="1"/>
                    </a:moveTo>
                    <a:lnTo>
                      <a:pt x="1255" y="1256"/>
                    </a:lnTo>
                    <a:lnTo>
                      <a:pt x="0" y="1256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6"/>
                    </a:lnTo>
                    <a:lnTo>
                      <a:pt x="3139" y="1256"/>
                    </a:lnTo>
                    <a:lnTo>
                      <a:pt x="31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111;p54">
              <a:extLst>
                <a:ext uri="{FF2B5EF4-FFF2-40B4-BE49-F238E27FC236}">
                  <a16:creationId xmlns:a16="http://schemas.microsoft.com/office/drawing/2014/main" id="{96D52536-BBEE-1967-156E-828A245325D5}"/>
                </a:ext>
              </a:extLst>
            </p:cNvPr>
            <p:cNvGrpSpPr/>
            <p:nvPr/>
          </p:nvGrpSpPr>
          <p:grpSpPr>
            <a:xfrm>
              <a:off x="5044553" y="3354708"/>
              <a:ext cx="477602" cy="480930"/>
              <a:chOff x="5044542" y="3354708"/>
              <a:chExt cx="432530" cy="435546"/>
            </a:xfrm>
          </p:grpSpPr>
          <p:sp>
            <p:nvSpPr>
              <p:cNvPr id="7" name="Google Shape;1112;p54">
                <a:extLst>
                  <a:ext uri="{FF2B5EF4-FFF2-40B4-BE49-F238E27FC236}">
                    <a16:creationId xmlns:a16="http://schemas.microsoft.com/office/drawing/2014/main" id="{0E10F0E3-9040-9C0A-496A-3D7BE9D91462}"/>
                  </a:ext>
                </a:extLst>
              </p:cNvPr>
              <p:cNvSpPr/>
              <p:nvPr/>
            </p:nvSpPr>
            <p:spPr>
              <a:xfrm>
                <a:off x="5044542" y="340128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942" y="1"/>
                    </a:moveTo>
                    <a:cubicBezTo>
                      <a:pt x="440" y="1"/>
                      <a:pt x="1" y="419"/>
                      <a:pt x="1" y="942"/>
                    </a:cubicBezTo>
                    <a:lnTo>
                      <a:pt x="1" y="2846"/>
                    </a:lnTo>
                    <a:cubicBezTo>
                      <a:pt x="1" y="3244"/>
                      <a:pt x="273" y="3600"/>
                      <a:pt x="628" y="3725"/>
                    </a:cubicBezTo>
                    <a:lnTo>
                      <a:pt x="628" y="5734"/>
                    </a:lnTo>
                    <a:cubicBezTo>
                      <a:pt x="273" y="5859"/>
                      <a:pt x="1" y="6194"/>
                      <a:pt x="1" y="6613"/>
                    </a:cubicBezTo>
                    <a:lnTo>
                      <a:pt x="1" y="9772"/>
                    </a:lnTo>
                    <a:cubicBezTo>
                      <a:pt x="1" y="10295"/>
                      <a:pt x="440" y="10714"/>
                      <a:pt x="942" y="10714"/>
                    </a:cubicBezTo>
                    <a:lnTo>
                      <a:pt x="2867" y="10714"/>
                    </a:lnTo>
                    <a:cubicBezTo>
                      <a:pt x="3265" y="10714"/>
                      <a:pt x="3620" y="10463"/>
                      <a:pt x="3746" y="10086"/>
                    </a:cubicBezTo>
                    <a:lnTo>
                      <a:pt x="5734" y="10086"/>
                    </a:lnTo>
                    <a:cubicBezTo>
                      <a:pt x="5880" y="10463"/>
                      <a:pt x="6215" y="10714"/>
                      <a:pt x="6633" y="10714"/>
                    </a:cubicBezTo>
                    <a:lnTo>
                      <a:pt x="9793" y="10714"/>
                    </a:lnTo>
                    <a:cubicBezTo>
                      <a:pt x="10316" y="10714"/>
                      <a:pt x="10734" y="10295"/>
                      <a:pt x="10734" y="9772"/>
                    </a:cubicBezTo>
                    <a:lnTo>
                      <a:pt x="10734" y="7868"/>
                    </a:lnTo>
                    <a:cubicBezTo>
                      <a:pt x="10734" y="7450"/>
                      <a:pt x="10462" y="7115"/>
                      <a:pt x="10107" y="6968"/>
                    </a:cubicBezTo>
                    <a:lnTo>
                      <a:pt x="10107" y="4981"/>
                    </a:lnTo>
                    <a:cubicBezTo>
                      <a:pt x="10462" y="4855"/>
                      <a:pt x="10734" y="4499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316" y="1"/>
                      <a:pt x="9793" y="1"/>
                    </a:cubicBezTo>
                    <a:lnTo>
                      <a:pt x="7889" y="1"/>
                    </a:lnTo>
                    <a:cubicBezTo>
                      <a:pt x="7470" y="1"/>
                      <a:pt x="7136" y="252"/>
                      <a:pt x="6989" y="629"/>
                    </a:cubicBezTo>
                    <a:lnTo>
                      <a:pt x="5001" y="629"/>
                    </a:lnTo>
                    <a:cubicBezTo>
                      <a:pt x="4876" y="252"/>
                      <a:pt x="4520" y="1"/>
                      <a:pt x="4123" y="1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113;p54">
                <a:extLst>
                  <a:ext uri="{FF2B5EF4-FFF2-40B4-BE49-F238E27FC236}">
                    <a16:creationId xmlns:a16="http://schemas.microsoft.com/office/drawing/2014/main" id="{2C5D9C39-1E08-8106-9333-ADFD395F8C37}"/>
                  </a:ext>
                </a:extLst>
              </p:cNvPr>
              <p:cNvSpPr/>
              <p:nvPr/>
            </p:nvSpPr>
            <p:spPr>
              <a:xfrm>
                <a:off x="5318658" y="3378265"/>
                <a:ext cx="136008" cy="228701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6299" extrusionOk="0">
                    <a:moveTo>
                      <a:pt x="1527" y="1"/>
                    </a:moveTo>
                    <a:cubicBezTo>
                      <a:pt x="1339" y="1"/>
                      <a:pt x="1214" y="126"/>
                      <a:pt x="1214" y="315"/>
                    </a:cubicBezTo>
                    <a:lnTo>
                      <a:pt x="1214" y="3160"/>
                    </a:lnTo>
                    <a:lnTo>
                      <a:pt x="0" y="3160"/>
                    </a:lnTo>
                    <a:cubicBezTo>
                      <a:pt x="126" y="3516"/>
                      <a:pt x="481" y="3788"/>
                      <a:pt x="900" y="3788"/>
                    </a:cubicBezTo>
                    <a:lnTo>
                      <a:pt x="1214" y="3788"/>
                    </a:lnTo>
                    <a:lnTo>
                      <a:pt x="1214" y="6299"/>
                    </a:lnTo>
                    <a:lnTo>
                      <a:pt x="3118" y="6299"/>
                    </a:lnTo>
                    <a:lnTo>
                      <a:pt x="3118" y="3788"/>
                    </a:lnTo>
                    <a:lnTo>
                      <a:pt x="3432" y="3788"/>
                    </a:lnTo>
                    <a:cubicBezTo>
                      <a:pt x="3599" y="3788"/>
                      <a:pt x="3745" y="3641"/>
                      <a:pt x="3745" y="3474"/>
                    </a:cubicBezTo>
                    <a:lnTo>
                      <a:pt x="3745" y="315"/>
                    </a:lnTo>
                    <a:cubicBezTo>
                      <a:pt x="3745" y="126"/>
                      <a:pt x="3599" y="1"/>
                      <a:pt x="3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114;p54">
                <a:extLst>
                  <a:ext uri="{FF2B5EF4-FFF2-40B4-BE49-F238E27FC236}">
                    <a16:creationId xmlns:a16="http://schemas.microsoft.com/office/drawing/2014/main" id="{964F69A4-978F-7086-0567-7C26CBDB289A}"/>
                  </a:ext>
                </a:extLst>
              </p:cNvPr>
              <p:cNvSpPr/>
              <p:nvPr/>
            </p:nvSpPr>
            <p:spPr>
              <a:xfrm>
                <a:off x="5110470" y="3378265"/>
                <a:ext cx="228701" cy="135282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3726" extrusionOk="0">
                    <a:moveTo>
                      <a:pt x="315" y="1"/>
                    </a:moveTo>
                    <a:cubicBezTo>
                      <a:pt x="147" y="1"/>
                      <a:pt x="1" y="147"/>
                      <a:pt x="1" y="315"/>
                    </a:cubicBezTo>
                    <a:lnTo>
                      <a:pt x="1" y="2219"/>
                    </a:lnTo>
                    <a:cubicBezTo>
                      <a:pt x="1" y="2386"/>
                      <a:pt x="147" y="2532"/>
                      <a:pt x="315" y="2532"/>
                    </a:cubicBezTo>
                    <a:lnTo>
                      <a:pt x="3160" y="2532"/>
                    </a:lnTo>
                    <a:lnTo>
                      <a:pt x="3160" y="3725"/>
                    </a:lnTo>
                    <a:cubicBezTo>
                      <a:pt x="3537" y="3600"/>
                      <a:pt x="3788" y="3265"/>
                      <a:pt x="3788" y="2846"/>
                    </a:cubicBezTo>
                    <a:lnTo>
                      <a:pt x="3788" y="2532"/>
                    </a:lnTo>
                    <a:lnTo>
                      <a:pt x="6299" y="2532"/>
                    </a:lnTo>
                    <a:lnTo>
                      <a:pt x="6299" y="628"/>
                    </a:lnTo>
                    <a:lnTo>
                      <a:pt x="3788" y="628"/>
                    </a:lnTo>
                    <a:lnTo>
                      <a:pt x="3788" y="315"/>
                    </a:lnTo>
                    <a:cubicBezTo>
                      <a:pt x="3788" y="147"/>
                      <a:pt x="3663" y="1"/>
                      <a:pt x="3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115;p54">
                <a:extLst>
                  <a:ext uri="{FF2B5EF4-FFF2-40B4-BE49-F238E27FC236}">
                    <a16:creationId xmlns:a16="http://schemas.microsoft.com/office/drawing/2014/main" id="{AA492133-5B43-DC1C-522F-C00DC150AC35}"/>
                  </a:ext>
                </a:extLst>
              </p:cNvPr>
              <p:cNvSpPr/>
              <p:nvPr/>
            </p:nvSpPr>
            <p:spPr>
              <a:xfrm>
                <a:off x="5220866" y="3487156"/>
                <a:ext cx="123975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9" extrusionOk="0">
                    <a:moveTo>
                      <a:pt x="1235" y="0"/>
                    </a:moveTo>
                    <a:cubicBezTo>
                      <a:pt x="1109" y="607"/>
                      <a:pt x="628" y="1088"/>
                      <a:pt x="0" y="1214"/>
                    </a:cubicBezTo>
                    <a:lnTo>
                      <a:pt x="0" y="1904"/>
                    </a:lnTo>
                    <a:cubicBezTo>
                      <a:pt x="628" y="2030"/>
                      <a:pt x="1109" y="2532"/>
                      <a:pt x="1235" y="3139"/>
                    </a:cubicBezTo>
                    <a:lnTo>
                      <a:pt x="1925" y="3139"/>
                    </a:lnTo>
                    <a:cubicBezTo>
                      <a:pt x="2051" y="2532"/>
                      <a:pt x="2532" y="2030"/>
                      <a:pt x="3139" y="1904"/>
                    </a:cubicBezTo>
                    <a:lnTo>
                      <a:pt x="3139" y="1214"/>
                    </a:lnTo>
                    <a:cubicBezTo>
                      <a:pt x="2532" y="1088"/>
                      <a:pt x="2051" y="607"/>
                      <a:pt x="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16;p54">
                <a:extLst>
                  <a:ext uri="{FF2B5EF4-FFF2-40B4-BE49-F238E27FC236}">
                    <a16:creationId xmlns:a16="http://schemas.microsoft.com/office/drawing/2014/main" id="{51B52BBA-1C09-A2C4-4D7E-EC599090847F}"/>
                  </a:ext>
                </a:extLst>
              </p:cNvPr>
              <p:cNvSpPr/>
              <p:nvPr/>
            </p:nvSpPr>
            <p:spPr>
              <a:xfrm>
                <a:off x="5087338" y="3354708"/>
                <a:ext cx="389734" cy="389734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35" extrusionOk="0">
                    <a:moveTo>
                      <a:pt x="4101" y="629"/>
                    </a:moveTo>
                    <a:cubicBezTo>
                      <a:pt x="4290" y="629"/>
                      <a:pt x="4415" y="775"/>
                      <a:pt x="4415" y="942"/>
                    </a:cubicBezTo>
                    <a:lnTo>
                      <a:pt x="4415" y="1256"/>
                    </a:lnTo>
                    <a:lnTo>
                      <a:pt x="6926" y="1256"/>
                    </a:lnTo>
                    <a:lnTo>
                      <a:pt x="6926" y="3160"/>
                    </a:lnTo>
                    <a:lnTo>
                      <a:pt x="4415" y="3160"/>
                    </a:lnTo>
                    <a:lnTo>
                      <a:pt x="4415" y="3474"/>
                    </a:lnTo>
                    <a:cubicBezTo>
                      <a:pt x="4415" y="3893"/>
                      <a:pt x="4164" y="4248"/>
                      <a:pt x="3787" y="4374"/>
                    </a:cubicBezTo>
                    <a:lnTo>
                      <a:pt x="3787" y="3160"/>
                    </a:lnTo>
                    <a:lnTo>
                      <a:pt x="942" y="3160"/>
                    </a:lnTo>
                    <a:cubicBezTo>
                      <a:pt x="774" y="3160"/>
                      <a:pt x="628" y="3035"/>
                      <a:pt x="628" y="2847"/>
                    </a:cubicBezTo>
                    <a:lnTo>
                      <a:pt x="628" y="942"/>
                    </a:lnTo>
                    <a:cubicBezTo>
                      <a:pt x="628" y="775"/>
                      <a:pt x="774" y="629"/>
                      <a:pt x="942" y="629"/>
                    </a:cubicBezTo>
                    <a:close/>
                    <a:moveTo>
                      <a:pt x="5712" y="3788"/>
                    </a:moveTo>
                    <a:cubicBezTo>
                      <a:pt x="5838" y="4416"/>
                      <a:pt x="6319" y="4897"/>
                      <a:pt x="6926" y="5023"/>
                    </a:cubicBezTo>
                    <a:lnTo>
                      <a:pt x="6926" y="5713"/>
                    </a:lnTo>
                    <a:cubicBezTo>
                      <a:pt x="6319" y="5839"/>
                      <a:pt x="5838" y="6320"/>
                      <a:pt x="5712" y="6948"/>
                    </a:cubicBezTo>
                    <a:lnTo>
                      <a:pt x="5022" y="6948"/>
                    </a:lnTo>
                    <a:cubicBezTo>
                      <a:pt x="4896" y="6320"/>
                      <a:pt x="4415" y="5839"/>
                      <a:pt x="3787" y="5713"/>
                    </a:cubicBezTo>
                    <a:lnTo>
                      <a:pt x="3787" y="5023"/>
                    </a:lnTo>
                    <a:cubicBezTo>
                      <a:pt x="4415" y="4897"/>
                      <a:pt x="4896" y="4416"/>
                      <a:pt x="5022" y="3788"/>
                    </a:cubicBezTo>
                    <a:close/>
                    <a:moveTo>
                      <a:pt x="9793" y="629"/>
                    </a:moveTo>
                    <a:cubicBezTo>
                      <a:pt x="9960" y="629"/>
                      <a:pt x="10106" y="775"/>
                      <a:pt x="10106" y="942"/>
                    </a:cubicBezTo>
                    <a:lnTo>
                      <a:pt x="10106" y="4102"/>
                    </a:lnTo>
                    <a:cubicBezTo>
                      <a:pt x="10106" y="4290"/>
                      <a:pt x="9960" y="4416"/>
                      <a:pt x="9793" y="4416"/>
                    </a:cubicBezTo>
                    <a:lnTo>
                      <a:pt x="9479" y="4416"/>
                    </a:lnTo>
                    <a:lnTo>
                      <a:pt x="9479" y="6948"/>
                    </a:lnTo>
                    <a:lnTo>
                      <a:pt x="7575" y="6948"/>
                    </a:lnTo>
                    <a:lnTo>
                      <a:pt x="7575" y="4416"/>
                    </a:lnTo>
                    <a:lnTo>
                      <a:pt x="7261" y="4416"/>
                    </a:lnTo>
                    <a:cubicBezTo>
                      <a:pt x="6842" y="4416"/>
                      <a:pt x="6487" y="4165"/>
                      <a:pt x="6361" y="3788"/>
                    </a:cubicBezTo>
                    <a:lnTo>
                      <a:pt x="7575" y="3788"/>
                    </a:lnTo>
                    <a:lnTo>
                      <a:pt x="7575" y="942"/>
                    </a:lnTo>
                    <a:cubicBezTo>
                      <a:pt x="7575" y="775"/>
                      <a:pt x="7700" y="629"/>
                      <a:pt x="7868" y="629"/>
                    </a:cubicBezTo>
                    <a:close/>
                    <a:moveTo>
                      <a:pt x="3160" y="3809"/>
                    </a:moveTo>
                    <a:lnTo>
                      <a:pt x="3160" y="6320"/>
                    </a:lnTo>
                    <a:lnTo>
                      <a:pt x="3474" y="6320"/>
                    </a:lnTo>
                    <a:cubicBezTo>
                      <a:pt x="3892" y="6320"/>
                      <a:pt x="4227" y="6571"/>
                      <a:pt x="4373" y="6948"/>
                    </a:cubicBezTo>
                    <a:lnTo>
                      <a:pt x="3160" y="6948"/>
                    </a:lnTo>
                    <a:lnTo>
                      <a:pt x="3160" y="9793"/>
                    </a:lnTo>
                    <a:cubicBezTo>
                      <a:pt x="3160" y="9961"/>
                      <a:pt x="3034" y="10107"/>
                      <a:pt x="2846" y="10107"/>
                    </a:cubicBezTo>
                    <a:lnTo>
                      <a:pt x="942" y="10107"/>
                    </a:lnTo>
                    <a:cubicBezTo>
                      <a:pt x="774" y="10107"/>
                      <a:pt x="628" y="9961"/>
                      <a:pt x="628" y="9793"/>
                    </a:cubicBezTo>
                    <a:lnTo>
                      <a:pt x="628" y="6634"/>
                    </a:lnTo>
                    <a:cubicBezTo>
                      <a:pt x="628" y="6445"/>
                      <a:pt x="774" y="6320"/>
                      <a:pt x="942" y="6320"/>
                    </a:cubicBezTo>
                    <a:lnTo>
                      <a:pt x="1256" y="6320"/>
                    </a:lnTo>
                    <a:lnTo>
                      <a:pt x="1256" y="3809"/>
                    </a:lnTo>
                    <a:close/>
                    <a:moveTo>
                      <a:pt x="6947" y="6362"/>
                    </a:moveTo>
                    <a:lnTo>
                      <a:pt x="6947" y="7575"/>
                    </a:lnTo>
                    <a:lnTo>
                      <a:pt x="9793" y="7575"/>
                    </a:lnTo>
                    <a:cubicBezTo>
                      <a:pt x="9960" y="7575"/>
                      <a:pt x="10106" y="7701"/>
                      <a:pt x="10106" y="7889"/>
                    </a:cubicBezTo>
                    <a:lnTo>
                      <a:pt x="10106" y="9793"/>
                    </a:lnTo>
                    <a:cubicBezTo>
                      <a:pt x="10106" y="9961"/>
                      <a:pt x="9960" y="10107"/>
                      <a:pt x="9793" y="10107"/>
                    </a:cubicBezTo>
                    <a:lnTo>
                      <a:pt x="6633" y="10107"/>
                    </a:lnTo>
                    <a:cubicBezTo>
                      <a:pt x="6445" y="10107"/>
                      <a:pt x="6319" y="9961"/>
                      <a:pt x="6319" y="9793"/>
                    </a:cubicBezTo>
                    <a:lnTo>
                      <a:pt x="6319" y="9479"/>
                    </a:lnTo>
                    <a:lnTo>
                      <a:pt x="3787" y="9479"/>
                    </a:lnTo>
                    <a:lnTo>
                      <a:pt x="3787" y="7575"/>
                    </a:lnTo>
                    <a:lnTo>
                      <a:pt x="6319" y="7575"/>
                    </a:lnTo>
                    <a:lnTo>
                      <a:pt x="6319" y="7261"/>
                    </a:lnTo>
                    <a:cubicBezTo>
                      <a:pt x="6319" y="6843"/>
                      <a:pt x="6570" y="6487"/>
                      <a:pt x="6947" y="6362"/>
                    </a:cubicBezTo>
                    <a:close/>
                    <a:moveTo>
                      <a:pt x="942" y="1"/>
                    </a:moveTo>
                    <a:cubicBezTo>
                      <a:pt x="419" y="1"/>
                      <a:pt x="0" y="440"/>
                      <a:pt x="0" y="942"/>
                    </a:cubicBezTo>
                    <a:lnTo>
                      <a:pt x="0" y="2847"/>
                    </a:lnTo>
                    <a:cubicBezTo>
                      <a:pt x="0" y="3265"/>
                      <a:pt x="272" y="3621"/>
                      <a:pt x="628" y="3746"/>
                    </a:cubicBezTo>
                    <a:lnTo>
                      <a:pt x="628" y="5734"/>
                    </a:lnTo>
                    <a:cubicBezTo>
                      <a:pt x="272" y="5860"/>
                      <a:pt x="0" y="6215"/>
                      <a:pt x="0" y="6634"/>
                    </a:cubicBezTo>
                    <a:lnTo>
                      <a:pt x="0" y="9793"/>
                    </a:lnTo>
                    <a:cubicBezTo>
                      <a:pt x="0" y="10316"/>
                      <a:pt x="419" y="10735"/>
                      <a:pt x="942" y="10735"/>
                    </a:cubicBezTo>
                    <a:lnTo>
                      <a:pt x="2846" y="10735"/>
                    </a:lnTo>
                    <a:cubicBezTo>
                      <a:pt x="3264" y="10735"/>
                      <a:pt x="3620" y="10463"/>
                      <a:pt x="3746" y="10107"/>
                    </a:cubicBezTo>
                    <a:lnTo>
                      <a:pt x="5733" y="10107"/>
                    </a:lnTo>
                    <a:cubicBezTo>
                      <a:pt x="5859" y="10463"/>
                      <a:pt x="6215" y="10735"/>
                      <a:pt x="6633" y="10735"/>
                    </a:cubicBezTo>
                    <a:lnTo>
                      <a:pt x="9793" y="10735"/>
                    </a:lnTo>
                    <a:cubicBezTo>
                      <a:pt x="10316" y="10735"/>
                      <a:pt x="10734" y="10316"/>
                      <a:pt x="10734" y="9793"/>
                    </a:cubicBezTo>
                    <a:lnTo>
                      <a:pt x="10734" y="7889"/>
                    </a:lnTo>
                    <a:cubicBezTo>
                      <a:pt x="10734" y="7471"/>
                      <a:pt x="10462" y="7115"/>
                      <a:pt x="10106" y="6989"/>
                    </a:cubicBezTo>
                    <a:lnTo>
                      <a:pt x="10106" y="5002"/>
                    </a:lnTo>
                    <a:cubicBezTo>
                      <a:pt x="10462" y="4876"/>
                      <a:pt x="10734" y="4520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295" y="1"/>
                      <a:pt x="9793" y="1"/>
                    </a:cubicBezTo>
                    <a:lnTo>
                      <a:pt x="7888" y="1"/>
                    </a:lnTo>
                    <a:cubicBezTo>
                      <a:pt x="7470" y="1"/>
                      <a:pt x="7114" y="273"/>
                      <a:pt x="6989" y="629"/>
                    </a:cubicBezTo>
                    <a:lnTo>
                      <a:pt x="5001" y="629"/>
                    </a:lnTo>
                    <a:cubicBezTo>
                      <a:pt x="4875" y="273"/>
                      <a:pt x="4520" y="1"/>
                      <a:pt x="4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TextBox 1">
            <a:extLst>
              <a:ext uri="{FF2B5EF4-FFF2-40B4-BE49-F238E27FC236}">
                <a16:creationId xmlns:a16="http://schemas.microsoft.com/office/drawing/2014/main" id="{522D5F18-39CA-02AF-FEB2-BD18DA1CE0E1}"/>
              </a:ext>
            </a:extLst>
          </p:cNvPr>
          <p:cNvSpPr txBox="1"/>
          <p:nvPr/>
        </p:nvSpPr>
        <p:spPr>
          <a:xfrm>
            <a:off x="3089091" y="4799461"/>
            <a:ext cx="4632250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IT19112992 | B N Dullewa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9" name="Picture 19" descr="Text&#10;&#10;Description automatically generated">
            <a:extLst>
              <a:ext uri="{FF2B5EF4-FFF2-40B4-BE49-F238E27FC236}">
                <a16:creationId xmlns:a16="http://schemas.microsoft.com/office/drawing/2014/main" id="{9BE9D843-44C4-90B5-66CE-A22DC483A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567" y="1198001"/>
            <a:ext cx="4634088" cy="3580054"/>
          </a:xfrm>
          <a:prstGeom prst="rect">
            <a:avLst/>
          </a:prstGeom>
        </p:spPr>
      </p:pic>
      <p:pic>
        <p:nvPicPr>
          <p:cNvPr id="2" name="Picture 18" descr="Map&#10;&#10;Description automatically generated">
            <a:extLst>
              <a:ext uri="{FF2B5EF4-FFF2-40B4-BE49-F238E27FC236}">
                <a16:creationId xmlns:a16="http://schemas.microsoft.com/office/drawing/2014/main" id="{947B6ECD-C686-2F7D-47E8-0413BF3A7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004" y="1196389"/>
            <a:ext cx="1375840" cy="297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960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/>
          </a:p>
        </p:txBody>
      </p:sp>
      <p:sp>
        <p:nvSpPr>
          <p:cNvPr id="34" name="TextBox 1">
            <a:extLst>
              <a:ext uri="{FF2B5EF4-FFF2-40B4-BE49-F238E27FC236}">
                <a16:creationId xmlns:a16="http://schemas.microsoft.com/office/drawing/2014/main" id="{1A6945D7-11FD-2467-D45D-ADA2EA990E7F}"/>
              </a:ext>
            </a:extLst>
          </p:cNvPr>
          <p:cNvSpPr txBox="1"/>
          <p:nvPr/>
        </p:nvSpPr>
        <p:spPr>
          <a:xfrm>
            <a:off x="3361939" y="4834204"/>
            <a:ext cx="4632250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IT19112992 | B N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Dullewa</a:t>
            </a:r>
            <a:r>
              <a:rPr lang="en-US" b="1">
                <a:solidFill>
                  <a:schemeClr val="tx1"/>
                </a:solidFill>
                <a:latin typeface="+mj-lt"/>
              </a:rPr>
              <a:t>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" name="Picture 10" descr="Text&#10;&#10;Description automatically generated">
            <a:extLst>
              <a:ext uri="{FF2B5EF4-FFF2-40B4-BE49-F238E27FC236}">
                <a16:creationId xmlns:a16="http://schemas.microsoft.com/office/drawing/2014/main" id="{A0896943-5E28-3528-6870-1BF08DB62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402" y="1188827"/>
            <a:ext cx="5960533" cy="3016774"/>
          </a:xfrm>
          <a:prstGeom prst="rect">
            <a:avLst/>
          </a:prstGeom>
        </p:spPr>
      </p:pic>
      <p:grpSp>
        <p:nvGrpSpPr>
          <p:cNvPr id="11" name="Google Shape;973;p50">
            <a:extLst>
              <a:ext uri="{FF2B5EF4-FFF2-40B4-BE49-F238E27FC236}">
                <a16:creationId xmlns:a16="http://schemas.microsoft.com/office/drawing/2014/main" id="{C6A798C6-662A-D7F9-34F6-1EFDA132F9B9}"/>
              </a:ext>
            </a:extLst>
          </p:cNvPr>
          <p:cNvGrpSpPr/>
          <p:nvPr/>
        </p:nvGrpSpPr>
        <p:grpSpPr>
          <a:xfrm>
            <a:off x="2615920" y="4367922"/>
            <a:ext cx="3113855" cy="443498"/>
            <a:chOff x="1474250" y="2137350"/>
            <a:chExt cx="6203945" cy="868800"/>
          </a:xfrm>
        </p:grpSpPr>
        <p:sp>
          <p:nvSpPr>
            <p:cNvPr id="36" name="Google Shape;974;p50">
              <a:extLst>
                <a:ext uri="{FF2B5EF4-FFF2-40B4-BE49-F238E27FC236}">
                  <a16:creationId xmlns:a16="http://schemas.microsoft.com/office/drawing/2014/main" id="{A09DBF9A-E478-EAFD-23C6-5A2F93DCF133}"/>
                </a:ext>
              </a:extLst>
            </p:cNvPr>
            <p:cNvSpPr/>
            <p:nvPr/>
          </p:nvSpPr>
          <p:spPr>
            <a:xfrm>
              <a:off x="1474250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75;p50">
              <a:extLst>
                <a:ext uri="{FF2B5EF4-FFF2-40B4-BE49-F238E27FC236}">
                  <a16:creationId xmlns:a16="http://schemas.microsoft.com/office/drawing/2014/main" id="{89EBF7AB-A4CA-2D4D-D47C-672C45A3A327}"/>
                </a:ext>
              </a:extLst>
            </p:cNvPr>
            <p:cNvSpPr/>
            <p:nvPr/>
          </p:nvSpPr>
          <p:spPr>
            <a:xfrm>
              <a:off x="4141820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76;p50">
              <a:extLst>
                <a:ext uri="{FF2B5EF4-FFF2-40B4-BE49-F238E27FC236}">
                  <a16:creationId xmlns:a16="http://schemas.microsoft.com/office/drawing/2014/main" id="{4E411BBE-D9EA-C44A-0566-195B87B70C5A}"/>
                </a:ext>
              </a:extLst>
            </p:cNvPr>
            <p:cNvSpPr/>
            <p:nvPr/>
          </p:nvSpPr>
          <p:spPr>
            <a:xfrm>
              <a:off x="6809395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" name="Google Shape;977;p50">
              <a:extLst>
                <a:ext uri="{FF2B5EF4-FFF2-40B4-BE49-F238E27FC236}">
                  <a16:creationId xmlns:a16="http://schemas.microsoft.com/office/drawing/2014/main" id="{0DE6187E-8F42-0FD1-DD9D-3CDD7FF35AFC}"/>
                </a:ext>
              </a:extLst>
            </p:cNvPr>
            <p:cNvCxnSpPr>
              <a:cxnSpLocks/>
              <a:stCxn id="974" idx="6"/>
              <a:endCxn id="975" idx="2"/>
            </p:cNvCxnSpPr>
            <p:nvPr/>
          </p:nvCxnSpPr>
          <p:spPr>
            <a:xfrm>
              <a:off x="2343050" y="2571750"/>
              <a:ext cx="1798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" name="Google Shape;978;p50">
              <a:extLst>
                <a:ext uri="{FF2B5EF4-FFF2-40B4-BE49-F238E27FC236}">
                  <a16:creationId xmlns:a16="http://schemas.microsoft.com/office/drawing/2014/main" id="{1D805AE8-6E07-8B36-1722-8BD76A6453CA}"/>
                </a:ext>
              </a:extLst>
            </p:cNvPr>
            <p:cNvCxnSpPr/>
            <p:nvPr/>
          </p:nvCxnSpPr>
          <p:spPr>
            <a:xfrm>
              <a:off x="5002925" y="2571750"/>
              <a:ext cx="1798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" name="Google Shape;979;p50">
            <a:extLst>
              <a:ext uri="{FF2B5EF4-FFF2-40B4-BE49-F238E27FC236}">
                <a16:creationId xmlns:a16="http://schemas.microsoft.com/office/drawing/2014/main" id="{A8411B3C-1DF4-4764-0231-F112C2D0F2EC}"/>
              </a:ext>
            </a:extLst>
          </p:cNvPr>
          <p:cNvGrpSpPr/>
          <p:nvPr/>
        </p:nvGrpSpPr>
        <p:grpSpPr>
          <a:xfrm>
            <a:off x="4044945" y="4462154"/>
            <a:ext cx="247328" cy="254269"/>
            <a:chOff x="6858487" y="4006268"/>
            <a:chExt cx="421615" cy="421867"/>
          </a:xfrm>
        </p:grpSpPr>
        <p:sp>
          <p:nvSpPr>
            <p:cNvPr id="42" name="Google Shape;980;p50">
              <a:extLst>
                <a:ext uri="{FF2B5EF4-FFF2-40B4-BE49-F238E27FC236}">
                  <a16:creationId xmlns:a16="http://schemas.microsoft.com/office/drawing/2014/main" id="{8FBB3007-BE6D-1AA6-F091-761B8575823A}"/>
                </a:ext>
              </a:extLst>
            </p:cNvPr>
            <p:cNvSpPr/>
            <p:nvPr/>
          </p:nvSpPr>
          <p:spPr>
            <a:xfrm>
              <a:off x="7051617" y="4109050"/>
              <a:ext cx="146747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4081" y="0"/>
                  </a:moveTo>
                  <a:cubicBezTo>
                    <a:pt x="3558" y="0"/>
                    <a:pt x="3139" y="419"/>
                    <a:pt x="3139" y="942"/>
                  </a:cubicBezTo>
                  <a:lnTo>
                    <a:pt x="3139" y="2574"/>
                  </a:lnTo>
                  <a:cubicBezTo>
                    <a:pt x="3030" y="2533"/>
                    <a:pt x="2916" y="2512"/>
                    <a:pt x="2802" y="2512"/>
                  </a:cubicBezTo>
                  <a:cubicBezTo>
                    <a:pt x="2569" y="2512"/>
                    <a:pt x="2339" y="2600"/>
                    <a:pt x="2156" y="2783"/>
                  </a:cubicBezTo>
                  <a:lnTo>
                    <a:pt x="461" y="4499"/>
                  </a:lnTo>
                  <a:cubicBezTo>
                    <a:pt x="168" y="4792"/>
                    <a:pt x="1" y="5189"/>
                    <a:pt x="1" y="5608"/>
                  </a:cubicBezTo>
                  <a:lnTo>
                    <a:pt x="1" y="8788"/>
                  </a:lnTo>
                  <a:lnTo>
                    <a:pt x="3139" y="8788"/>
                  </a:lnTo>
                  <a:lnTo>
                    <a:pt x="3139" y="7031"/>
                  </a:lnTo>
                  <a:lnTo>
                    <a:pt x="4583" y="5001"/>
                  </a:lnTo>
                  <a:cubicBezTo>
                    <a:pt x="4876" y="4687"/>
                    <a:pt x="5023" y="4311"/>
                    <a:pt x="5023" y="3892"/>
                  </a:cubicBezTo>
                  <a:lnTo>
                    <a:pt x="5023" y="942"/>
                  </a:lnTo>
                  <a:cubicBezTo>
                    <a:pt x="5023" y="419"/>
                    <a:pt x="4604" y="0"/>
                    <a:pt x="4081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81;p50">
              <a:extLst>
                <a:ext uri="{FF2B5EF4-FFF2-40B4-BE49-F238E27FC236}">
                  <a16:creationId xmlns:a16="http://schemas.microsoft.com/office/drawing/2014/main" id="{8EF1263F-B51B-B06F-207F-9F6093E92A5D}"/>
                </a:ext>
              </a:extLst>
            </p:cNvPr>
            <p:cNvSpPr/>
            <p:nvPr/>
          </p:nvSpPr>
          <p:spPr>
            <a:xfrm>
              <a:off x="6858487" y="4109050"/>
              <a:ext cx="146747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942" y="0"/>
                  </a:moveTo>
                  <a:cubicBezTo>
                    <a:pt x="419" y="0"/>
                    <a:pt x="1" y="419"/>
                    <a:pt x="1" y="942"/>
                  </a:cubicBezTo>
                  <a:lnTo>
                    <a:pt x="1" y="3913"/>
                  </a:lnTo>
                  <a:cubicBezTo>
                    <a:pt x="1" y="4311"/>
                    <a:pt x="147" y="4708"/>
                    <a:pt x="419" y="5001"/>
                  </a:cubicBezTo>
                  <a:lnTo>
                    <a:pt x="1863" y="7031"/>
                  </a:lnTo>
                  <a:lnTo>
                    <a:pt x="1863" y="8788"/>
                  </a:lnTo>
                  <a:lnTo>
                    <a:pt x="5022" y="8788"/>
                  </a:lnTo>
                  <a:lnTo>
                    <a:pt x="5022" y="5608"/>
                  </a:lnTo>
                  <a:cubicBezTo>
                    <a:pt x="5022" y="5189"/>
                    <a:pt x="4855" y="4792"/>
                    <a:pt x="4562" y="4499"/>
                  </a:cubicBezTo>
                  <a:lnTo>
                    <a:pt x="2846" y="2783"/>
                  </a:lnTo>
                  <a:cubicBezTo>
                    <a:pt x="2673" y="2610"/>
                    <a:pt x="2430" y="2516"/>
                    <a:pt x="2186" y="2516"/>
                  </a:cubicBezTo>
                  <a:cubicBezTo>
                    <a:pt x="2076" y="2516"/>
                    <a:pt x="1967" y="2535"/>
                    <a:pt x="1863" y="2574"/>
                  </a:cubicBezTo>
                  <a:lnTo>
                    <a:pt x="1863" y="942"/>
                  </a:lnTo>
                  <a:cubicBezTo>
                    <a:pt x="1863" y="419"/>
                    <a:pt x="1444" y="0"/>
                    <a:pt x="942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82;p50">
              <a:extLst>
                <a:ext uri="{FF2B5EF4-FFF2-40B4-BE49-F238E27FC236}">
                  <a16:creationId xmlns:a16="http://schemas.microsoft.com/office/drawing/2014/main" id="{185B9B2C-6C59-EF29-02D1-31C83EB8BFB2}"/>
                </a:ext>
              </a:extLst>
            </p:cNvPr>
            <p:cNvSpPr/>
            <p:nvPr/>
          </p:nvSpPr>
          <p:spPr>
            <a:xfrm>
              <a:off x="7045137" y="4024406"/>
              <a:ext cx="88656" cy="132902"/>
            </a:xfrm>
            <a:custGeom>
              <a:avLst/>
              <a:gdLst/>
              <a:ahLst/>
              <a:cxnLst/>
              <a:rect l="l" t="t" r="r" b="b"/>
              <a:pathLst>
                <a:path w="1884" h="2825" extrusionOk="0">
                  <a:moveTo>
                    <a:pt x="942" y="0"/>
                  </a:moveTo>
                  <a:lnTo>
                    <a:pt x="126" y="1423"/>
                  </a:lnTo>
                  <a:cubicBezTo>
                    <a:pt x="42" y="1570"/>
                    <a:pt x="0" y="1716"/>
                    <a:pt x="0" y="1883"/>
                  </a:cubicBezTo>
                  <a:cubicBezTo>
                    <a:pt x="0" y="2407"/>
                    <a:pt x="440" y="2825"/>
                    <a:pt x="942" y="2825"/>
                  </a:cubicBezTo>
                  <a:cubicBezTo>
                    <a:pt x="1465" y="2825"/>
                    <a:pt x="1884" y="2407"/>
                    <a:pt x="1884" y="1883"/>
                  </a:cubicBezTo>
                  <a:cubicBezTo>
                    <a:pt x="1884" y="1716"/>
                    <a:pt x="1842" y="1570"/>
                    <a:pt x="1758" y="1423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83;p50">
              <a:extLst>
                <a:ext uri="{FF2B5EF4-FFF2-40B4-BE49-F238E27FC236}">
                  <a16:creationId xmlns:a16="http://schemas.microsoft.com/office/drawing/2014/main" id="{D43FE0BF-A272-B7AD-C7F0-F48099165620}"/>
                </a:ext>
              </a:extLst>
            </p:cNvPr>
            <p:cNvSpPr/>
            <p:nvPr/>
          </p:nvSpPr>
          <p:spPr>
            <a:xfrm>
              <a:off x="7096980" y="4063232"/>
              <a:ext cx="183122" cy="319085"/>
            </a:xfrm>
            <a:custGeom>
              <a:avLst/>
              <a:gdLst/>
              <a:ahLst/>
              <a:cxnLst/>
              <a:rect l="l" t="t" r="r" b="b"/>
              <a:pathLst>
                <a:path w="5044" h="8789" extrusionOk="0">
                  <a:moveTo>
                    <a:pt x="4102" y="628"/>
                  </a:moveTo>
                  <a:cubicBezTo>
                    <a:pt x="4269" y="628"/>
                    <a:pt x="4416" y="775"/>
                    <a:pt x="4416" y="942"/>
                  </a:cubicBezTo>
                  <a:lnTo>
                    <a:pt x="4416" y="3892"/>
                  </a:lnTo>
                  <a:cubicBezTo>
                    <a:pt x="4416" y="4143"/>
                    <a:pt x="4311" y="4394"/>
                    <a:pt x="4123" y="4562"/>
                  </a:cubicBezTo>
                  <a:lnTo>
                    <a:pt x="4123" y="4583"/>
                  </a:lnTo>
                  <a:lnTo>
                    <a:pt x="2532" y="6821"/>
                  </a:lnTo>
                  <a:lnTo>
                    <a:pt x="2532" y="8161"/>
                  </a:lnTo>
                  <a:lnTo>
                    <a:pt x="628" y="8161"/>
                  </a:lnTo>
                  <a:lnTo>
                    <a:pt x="628" y="5587"/>
                  </a:lnTo>
                  <a:cubicBezTo>
                    <a:pt x="628" y="5336"/>
                    <a:pt x="733" y="5106"/>
                    <a:pt x="921" y="4938"/>
                  </a:cubicBezTo>
                  <a:lnTo>
                    <a:pt x="2616" y="3223"/>
                  </a:lnTo>
                  <a:cubicBezTo>
                    <a:pt x="2679" y="3160"/>
                    <a:pt x="2757" y="3128"/>
                    <a:pt x="2836" y="3128"/>
                  </a:cubicBezTo>
                  <a:cubicBezTo>
                    <a:pt x="2914" y="3128"/>
                    <a:pt x="2993" y="3160"/>
                    <a:pt x="3056" y="3223"/>
                  </a:cubicBezTo>
                  <a:cubicBezTo>
                    <a:pt x="3181" y="3348"/>
                    <a:pt x="3181" y="3557"/>
                    <a:pt x="3056" y="3683"/>
                  </a:cubicBezTo>
                  <a:lnTo>
                    <a:pt x="1779" y="4959"/>
                  </a:lnTo>
                  <a:lnTo>
                    <a:pt x="2219" y="5399"/>
                  </a:lnTo>
                  <a:lnTo>
                    <a:pt x="3495" y="4122"/>
                  </a:lnTo>
                  <a:cubicBezTo>
                    <a:pt x="3683" y="3934"/>
                    <a:pt x="3788" y="3704"/>
                    <a:pt x="3788" y="3453"/>
                  </a:cubicBezTo>
                  <a:lnTo>
                    <a:pt x="3788" y="942"/>
                  </a:lnTo>
                  <a:cubicBezTo>
                    <a:pt x="3788" y="775"/>
                    <a:pt x="3913" y="628"/>
                    <a:pt x="4102" y="628"/>
                  </a:cubicBezTo>
                  <a:close/>
                  <a:moveTo>
                    <a:pt x="4102" y="0"/>
                  </a:moveTo>
                  <a:cubicBezTo>
                    <a:pt x="3579" y="0"/>
                    <a:pt x="3160" y="419"/>
                    <a:pt x="3160" y="942"/>
                  </a:cubicBezTo>
                  <a:lnTo>
                    <a:pt x="3160" y="2553"/>
                  </a:lnTo>
                  <a:cubicBezTo>
                    <a:pt x="3059" y="2522"/>
                    <a:pt x="2955" y="2505"/>
                    <a:pt x="2850" y="2505"/>
                  </a:cubicBezTo>
                  <a:cubicBezTo>
                    <a:pt x="2608" y="2505"/>
                    <a:pt x="2367" y="2593"/>
                    <a:pt x="2177" y="2783"/>
                  </a:cubicBezTo>
                  <a:lnTo>
                    <a:pt x="482" y="4478"/>
                  </a:lnTo>
                  <a:cubicBezTo>
                    <a:pt x="168" y="4771"/>
                    <a:pt x="1" y="5168"/>
                    <a:pt x="1" y="5587"/>
                  </a:cubicBezTo>
                  <a:lnTo>
                    <a:pt x="1" y="8788"/>
                  </a:lnTo>
                  <a:lnTo>
                    <a:pt x="3160" y="8788"/>
                  </a:lnTo>
                  <a:lnTo>
                    <a:pt x="3160" y="7031"/>
                  </a:lnTo>
                  <a:lnTo>
                    <a:pt x="4604" y="4980"/>
                  </a:lnTo>
                  <a:cubicBezTo>
                    <a:pt x="4876" y="4687"/>
                    <a:pt x="5043" y="4311"/>
                    <a:pt x="5043" y="3892"/>
                  </a:cubicBezTo>
                  <a:lnTo>
                    <a:pt x="5043" y="942"/>
                  </a:lnTo>
                  <a:cubicBezTo>
                    <a:pt x="5043" y="419"/>
                    <a:pt x="4625" y="0"/>
                    <a:pt x="4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84;p50">
              <a:extLst>
                <a:ext uri="{FF2B5EF4-FFF2-40B4-BE49-F238E27FC236}">
                  <a16:creationId xmlns:a16="http://schemas.microsoft.com/office/drawing/2014/main" id="{46443058-4823-5680-30C9-CD70F632160B}"/>
                </a:ext>
              </a:extLst>
            </p:cNvPr>
            <p:cNvSpPr/>
            <p:nvPr/>
          </p:nvSpPr>
          <p:spPr>
            <a:xfrm>
              <a:off x="6890363" y="4063232"/>
              <a:ext cx="182360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942" y="628"/>
                  </a:moveTo>
                  <a:cubicBezTo>
                    <a:pt x="1109" y="628"/>
                    <a:pt x="1256" y="775"/>
                    <a:pt x="1256" y="942"/>
                  </a:cubicBezTo>
                  <a:lnTo>
                    <a:pt x="1256" y="3453"/>
                  </a:lnTo>
                  <a:cubicBezTo>
                    <a:pt x="1256" y="3704"/>
                    <a:pt x="1360" y="3934"/>
                    <a:pt x="1528" y="4122"/>
                  </a:cubicBezTo>
                  <a:lnTo>
                    <a:pt x="2825" y="5399"/>
                  </a:lnTo>
                  <a:lnTo>
                    <a:pt x="3265" y="4959"/>
                  </a:lnTo>
                  <a:lnTo>
                    <a:pt x="1988" y="3683"/>
                  </a:lnTo>
                  <a:cubicBezTo>
                    <a:pt x="1863" y="3557"/>
                    <a:pt x="1863" y="3348"/>
                    <a:pt x="1988" y="3223"/>
                  </a:cubicBezTo>
                  <a:cubicBezTo>
                    <a:pt x="2040" y="3160"/>
                    <a:pt x="2119" y="3128"/>
                    <a:pt x="2200" y="3128"/>
                  </a:cubicBezTo>
                  <a:cubicBezTo>
                    <a:pt x="2281" y="3128"/>
                    <a:pt x="2365" y="3160"/>
                    <a:pt x="2428" y="3223"/>
                  </a:cubicBezTo>
                  <a:lnTo>
                    <a:pt x="4122" y="4938"/>
                  </a:lnTo>
                  <a:cubicBezTo>
                    <a:pt x="4311" y="5106"/>
                    <a:pt x="4394" y="5336"/>
                    <a:pt x="4394" y="5587"/>
                  </a:cubicBezTo>
                  <a:lnTo>
                    <a:pt x="4394" y="8161"/>
                  </a:lnTo>
                  <a:lnTo>
                    <a:pt x="2511" y="8161"/>
                  </a:lnTo>
                  <a:lnTo>
                    <a:pt x="2511" y="6821"/>
                  </a:lnTo>
                  <a:lnTo>
                    <a:pt x="921" y="4583"/>
                  </a:lnTo>
                  <a:lnTo>
                    <a:pt x="900" y="4562"/>
                  </a:lnTo>
                  <a:cubicBezTo>
                    <a:pt x="733" y="4394"/>
                    <a:pt x="628" y="4143"/>
                    <a:pt x="628" y="3892"/>
                  </a:cubicBezTo>
                  <a:lnTo>
                    <a:pt x="628" y="942"/>
                  </a:lnTo>
                  <a:cubicBezTo>
                    <a:pt x="628" y="775"/>
                    <a:pt x="775" y="628"/>
                    <a:pt x="942" y="628"/>
                  </a:cubicBezTo>
                  <a:close/>
                  <a:moveTo>
                    <a:pt x="942" y="0"/>
                  </a:moveTo>
                  <a:cubicBezTo>
                    <a:pt x="440" y="0"/>
                    <a:pt x="0" y="419"/>
                    <a:pt x="0" y="942"/>
                  </a:cubicBezTo>
                  <a:lnTo>
                    <a:pt x="0" y="3892"/>
                  </a:lnTo>
                  <a:cubicBezTo>
                    <a:pt x="0" y="4311"/>
                    <a:pt x="168" y="4687"/>
                    <a:pt x="440" y="4980"/>
                  </a:cubicBezTo>
                  <a:lnTo>
                    <a:pt x="1884" y="7031"/>
                  </a:lnTo>
                  <a:lnTo>
                    <a:pt x="1884" y="8788"/>
                  </a:lnTo>
                  <a:lnTo>
                    <a:pt x="5022" y="8788"/>
                  </a:lnTo>
                  <a:lnTo>
                    <a:pt x="5022" y="5587"/>
                  </a:lnTo>
                  <a:cubicBezTo>
                    <a:pt x="5022" y="5168"/>
                    <a:pt x="4876" y="4792"/>
                    <a:pt x="4562" y="4478"/>
                  </a:cubicBezTo>
                  <a:lnTo>
                    <a:pt x="2867" y="2783"/>
                  </a:lnTo>
                  <a:cubicBezTo>
                    <a:pt x="2677" y="2593"/>
                    <a:pt x="2436" y="2505"/>
                    <a:pt x="2193" y="2505"/>
                  </a:cubicBezTo>
                  <a:cubicBezTo>
                    <a:pt x="2089" y="2505"/>
                    <a:pt x="1984" y="2522"/>
                    <a:pt x="1884" y="2553"/>
                  </a:cubicBezTo>
                  <a:lnTo>
                    <a:pt x="1884" y="942"/>
                  </a:lnTo>
                  <a:cubicBezTo>
                    <a:pt x="1884" y="419"/>
                    <a:pt x="1465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85;p50">
              <a:extLst>
                <a:ext uri="{FF2B5EF4-FFF2-40B4-BE49-F238E27FC236}">
                  <a16:creationId xmlns:a16="http://schemas.microsoft.com/office/drawing/2014/main" id="{3724680C-7C36-4FEC-CF6D-285BD0EDA3FE}"/>
                </a:ext>
              </a:extLst>
            </p:cNvPr>
            <p:cNvSpPr/>
            <p:nvPr/>
          </p:nvSpPr>
          <p:spPr>
            <a:xfrm>
              <a:off x="7028616" y="4006268"/>
              <a:ext cx="113998" cy="170924"/>
            </a:xfrm>
            <a:custGeom>
              <a:avLst/>
              <a:gdLst/>
              <a:ahLst/>
              <a:cxnLst/>
              <a:rect l="l" t="t" r="r" b="b"/>
              <a:pathLst>
                <a:path w="3140" h="4708" extrusionOk="0">
                  <a:moveTo>
                    <a:pt x="1549" y="1255"/>
                  </a:moveTo>
                  <a:lnTo>
                    <a:pt x="2365" y="2657"/>
                  </a:lnTo>
                  <a:cubicBezTo>
                    <a:pt x="2449" y="2804"/>
                    <a:pt x="2490" y="2971"/>
                    <a:pt x="2490" y="3139"/>
                  </a:cubicBezTo>
                  <a:cubicBezTo>
                    <a:pt x="2511" y="3662"/>
                    <a:pt x="2072" y="4080"/>
                    <a:pt x="1549" y="4080"/>
                  </a:cubicBezTo>
                  <a:cubicBezTo>
                    <a:pt x="1047" y="4080"/>
                    <a:pt x="607" y="3662"/>
                    <a:pt x="607" y="3139"/>
                  </a:cubicBezTo>
                  <a:cubicBezTo>
                    <a:pt x="607" y="2971"/>
                    <a:pt x="670" y="2804"/>
                    <a:pt x="733" y="2657"/>
                  </a:cubicBezTo>
                  <a:lnTo>
                    <a:pt x="1549" y="1255"/>
                  </a:lnTo>
                  <a:close/>
                  <a:moveTo>
                    <a:pt x="1570" y="0"/>
                  </a:moveTo>
                  <a:lnTo>
                    <a:pt x="210" y="2344"/>
                  </a:lnTo>
                  <a:cubicBezTo>
                    <a:pt x="63" y="2595"/>
                    <a:pt x="1" y="2867"/>
                    <a:pt x="1" y="3139"/>
                  </a:cubicBezTo>
                  <a:cubicBezTo>
                    <a:pt x="1" y="3996"/>
                    <a:pt x="691" y="4708"/>
                    <a:pt x="1570" y="4708"/>
                  </a:cubicBezTo>
                  <a:cubicBezTo>
                    <a:pt x="2428" y="4708"/>
                    <a:pt x="3139" y="3996"/>
                    <a:pt x="3139" y="3139"/>
                  </a:cubicBezTo>
                  <a:cubicBezTo>
                    <a:pt x="3139" y="2867"/>
                    <a:pt x="3055" y="2595"/>
                    <a:pt x="2930" y="2344"/>
                  </a:cubicBez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986;p50">
            <a:extLst>
              <a:ext uri="{FF2B5EF4-FFF2-40B4-BE49-F238E27FC236}">
                <a16:creationId xmlns:a16="http://schemas.microsoft.com/office/drawing/2014/main" id="{213F0153-6232-CCD2-BE3B-A9D36B0628E4}"/>
              </a:ext>
            </a:extLst>
          </p:cNvPr>
          <p:cNvGrpSpPr/>
          <p:nvPr/>
        </p:nvGrpSpPr>
        <p:grpSpPr>
          <a:xfrm>
            <a:off x="5400143" y="4444146"/>
            <a:ext cx="248843" cy="252888"/>
            <a:chOff x="3302910" y="2209450"/>
            <a:chExt cx="425415" cy="422160"/>
          </a:xfrm>
        </p:grpSpPr>
        <p:sp>
          <p:nvSpPr>
            <p:cNvPr id="49" name="Google Shape;987;p50">
              <a:extLst>
                <a:ext uri="{FF2B5EF4-FFF2-40B4-BE49-F238E27FC236}">
                  <a16:creationId xmlns:a16="http://schemas.microsoft.com/office/drawing/2014/main" id="{0B141579-962E-1CFB-3601-DB149193BE52}"/>
                </a:ext>
              </a:extLst>
            </p:cNvPr>
            <p:cNvSpPr/>
            <p:nvPr/>
          </p:nvSpPr>
          <p:spPr>
            <a:xfrm>
              <a:off x="3305558" y="2239313"/>
              <a:ext cx="389734" cy="388972"/>
            </a:xfrm>
            <a:custGeom>
              <a:avLst/>
              <a:gdLst/>
              <a:ahLst/>
              <a:cxnLst/>
              <a:rect l="l" t="t" r="r" b="b"/>
              <a:pathLst>
                <a:path w="10735" h="10714" extrusionOk="0">
                  <a:moveTo>
                    <a:pt x="5357" y="1"/>
                  </a:moveTo>
                  <a:cubicBezTo>
                    <a:pt x="3934" y="1"/>
                    <a:pt x="2595" y="545"/>
                    <a:pt x="1570" y="1570"/>
                  </a:cubicBezTo>
                  <a:cubicBezTo>
                    <a:pt x="566" y="2574"/>
                    <a:pt x="1" y="3934"/>
                    <a:pt x="1" y="5357"/>
                  </a:cubicBezTo>
                  <a:cubicBezTo>
                    <a:pt x="1" y="6780"/>
                    <a:pt x="566" y="8119"/>
                    <a:pt x="1570" y="9144"/>
                  </a:cubicBezTo>
                  <a:cubicBezTo>
                    <a:pt x="2595" y="10149"/>
                    <a:pt x="3934" y="10714"/>
                    <a:pt x="5357" y="10714"/>
                  </a:cubicBezTo>
                  <a:cubicBezTo>
                    <a:pt x="6780" y="10714"/>
                    <a:pt x="8140" y="10149"/>
                    <a:pt x="9144" y="9144"/>
                  </a:cubicBezTo>
                  <a:cubicBezTo>
                    <a:pt x="10170" y="8119"/>
                    <a:pt x="10735" y="6780"/>
                    <a:pt x="10735" y="5357"/>
                  </a:cubicBezTo>
                  <a:cubicBezTo>
                    <a:pt x="10735" y="3934"/>
                    <a:pt x="10170" y="2574"/>
                    <a:pt x="9144" y="1570"/>
                  </a:cubicBezTo>
                  <a:cubicBezTo>
                    <a:pt x="8140" y="545"/>
                    <a:pt x="6780" y="1"/>
                    <a:pt x="5357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88;p50">
              <a:extLst>
                <a:ext uri="{FF2B5EF4-FFF2-40B4-BE49-F238E27FC236}">
                  <a16:creationId xmlns:a16="http://schemas.microsoft.com/office/drawing/2014/main" id="{53A15527-A2EE-5E1A-22B4-F6608FB68881}"/>
                </a:ext>
              </a:extLst>
            </p:cNvPr>
            <p:cNvSpPr/>
            <p:nvPr/>
          </p:nvSpPr>
          <p:spPr>
            <a:xfrm>
              <a:off x="3452100" y="2209450"/>
              <a:ext cx="276225" cy="355400"/>
            </a:xfrm>
            <a:custGeom>
              <a:avLst/>
              <a:gdLst/>
              <a:ahLst/>
              <a:cxnLst/>
              <a:rect l="l" t="t" r="r" b="b"/>
              <a:pathLst>
                <a:path w="11049" h="14216" extrusionOk="0">
                  <a:moveTo>
                    <a:pt x="0" y="3048"/>
                  </a:moveTo>
                  <a:lnTo>
                    <a:pt x="2048" y="0"/>
                  </a:lnTo>
                  <a:lnTo>
                    <a:pt x="4953" y="190"/>
                  </a:lnTo>
                  <a:lnTo>
                    <a:pt x="7382" y="857"/>
                  </a:lnTo>
                  <a:lnTo>
                    <a:pt x="9763" y="3214"/>
                  </a:lnTo>
                  <a:lnTo>
                    <a:pt x="10835" y="5810"/>
                  </a:lnTo>
                  <a:lnTo>
                    <a:pt x="11049" y="8382"/>
                  </a:lnTo>
                  <a:lnTo>
                    <a:pt x="10620" y="10049"/>
                  </a:lnTo>
                  <a:lnTo>
                    <a:pt x="8811" y="12430"/>
                  </a:lnTo>
                  <a:lnTo>
                    <a:pt x="6334" y="14216"/>
                  </a:lnTo>
                  <a:lnTo>
                    <a:pt x="5905" y="13859"/>
                  </a:lnTo>
                  <a:lnTo>
                    <a:pt x="7620" y="11239"/>
                  </a:lnTo>
                  <a:lnTo>
                    <a:pt x="3643" y="12001"/>
                  </a:lnTo>
                  <a:lnTo>
                    <a:pt x="3596" y="10168"/>
                  </a:lnTo>
                  <a:lnTo>
                    <a:pt x="1810" y="8882"/>
                  </a:lnTo>
                  <a:lnTo>
                    <a:pt x="2119" y="7143"/>
                  </a:lnTo>
                  <a:lnTo>
                    <a:pt x="3596" y="4429"/>
                  </a:lnTo>
                  <a:lnTo>
                    <a:pt x="3500" y="27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1" name="Google Shape;989;p50">
              <a:extLst>
                <a:ext uri="{FF2B5EF4-FFF2-40B4-BE49-F238E27FC236}">
                  <a16:creationId xmlns:a16="http://schemas.microsoft.com/office/drawing/2014/main" id="{556E39B3-014C-D945-95F1-DC95FB2C442F}"/>
                </a:ext>
              </a:extLst>
            </p:cNvPr>
            <p:cNvSpPr/>
            <p:nvPr/>
          </p:nvSpPr>
          <p:spPr>
            <a:xfrm>
              <a:off x="3302910" y="2241877"/>
              <a:ext cx="388972" cy="389733"/>
            </a:xfrm>
            <a:custGeom>
              <a:avLst/>
              <a:gdLst/>
              <a:ahLst/>
              <a:cxnLst/>
              <a:rect l="l" t="t" r="r" b="b"/>
              <a:pathLst>
                <a:path w="10714" h="10735" extrusionOk="0">
                  <a:moveTo>
                    <a:pt x="5043" y="670"/>
                  </a:moveTo>
                  <a:lnTo>
                    <a:pt x="5043" y="1926"/>
                  </a:lnTo>
                  <a:cubicBezTo>
                    <a:pt x="4436" y="1947"/>
                    <a:pt x="3829" y="2031"/>
                    <a:pt x="3285" y="2177"/>
                  </a:cubicBezTo>
                  <a:cubicBezTo>
                    <a:pt x="3327" y="2114"/>
                    <a:pt x="3369" y="2031"/>
                    <a:pt x="3411" y="1968"/>
                  </a:cubicBezTo>
                  <a:cubicBezTo>
                    <a:pt x="3850" y="1235"/>
                    <a:pt x="4436" y="775"/>
                    <a:pt x="5043" y="670"/>
                  </a:cubicBezTo>
                  <a:close/>
                  <a:moveTo>
                    <a:pt x="5671" y="670"/>
                  </a:moveTo>
                  <a:cubicBezTo>
                    <a:pt x="6278" y="775"/>
                    <a:pt x="6863" y="1235"/>
                    <a:pt x="7303" y="1968"/>
                  </a:cubicBezTo>
                  <a:cubicBezTo>
                    <a:pt x="7345" y="2051"/>
                    <a:pt x="7386" y="2114"/>
                    <a:pt x="7428" y="2177"/>
                  </a:cubicBezTo>
                  <a:cubicBezTo>
                    <a:pt x="6884" y="2031"/>
                    <a:pt x="6278" y="1947"/>
                    <a:pt x="5671" y="1926"/>
                  </a:cubicBezTo>
                  <a:lnTo>
                    <a:pt x="5671" y="670"/>
                  </a:lnTo>
                  <a:close/>
                  <a:moveTo>
                    <a:pt x="7491" y="1152"/>
                  </a:moveTo>
                  <a:cubicBezTo>
                    <a:pt x="8391" y="1591"/>
                    <a:pt x="9123" y="2323"/>
                    <a:pt x="9583" y="3223"/>
                  </a:cubicBezTo>
                  <a:cubicBezTo>
                    <a:pt x="9437" y="3098"/>
                    <a:pt x="9270" y="2993"/>
                    <a:pt x="9081" y="2888"/>
                  </a:cubicBezTo>
                  <a:cubicBezTo>
                    <a:pt x="8830" y="2721"/>
                    <a:pt x="8558" y="2575"/>
                    <a:pt x="8265" y="2470"/>
                  </a:cubicBezTo>
                  <a:cubicBezTo>
                    <a:pt x="8140" y="2177"/>
                    <a:pt x="7993" y="1884"/>
                    <a:pt x="7847" y="1633"/>
                  </a:cubicBezTo>
                  <a:cubicBezTo>
                    <a:pt x="7742" y="1466"/>
                    <a:pt x="7617" y="1298"/>
                    <a:pt x="7491" y="1152"/>
                  </a:cubicBezTo>
                  <a:close/>
                  <a:moveTo>
                    <a:pt x="3223" y="1152"/>
                  </a:moveTo>
                  <a:lnTo>
                    <a:pt x="3223" y="1152"/>
                  </a:lnTo>
                  <a:cubicBezTo>
                    <a:pt x="3097" y="1298"/>
                    <a:pt x="2972" y="1466"/>
                    <a:pt x="2867" y="1633"/>
                  </a:cubicBezTo>
                  <a:cubicBezTo>
                    <a:pt x="2700" y="1884"/>
                    <a:pt x="2574" y="2177"/>
                    <a:pt x="2448" y="2470"/>
                  </a:cubicBezTo>
                  <a:cubicBezTo>
                    <a:pt x="2156" y="2575"/>
                    <a:pt x="1884" y="2721"/>
                    <a:pt x="1632" y="2888"/>
                  </a:cubicBezTo>
                  <a:cubicBezTo>
                    <a:pt x="1444" y="2993"/>
                    <a:pt x="1277" y="3119"/>
                    <a:pt x="1130" y="3244"/>
                  </a:cubicBezTo>
                  <a:cubicBezTo>
                    <a:pt x="1591" y="2323"/>
                    <a:pt x="2323" y="1591"/>
                    <a:pt x="3223" y="1152"/>
                  </a:cubicBezTo>
                  <a:close/>
                  <a:moveTo>
                    <a:pt x="2176" y="3286"/>
                  </a:moveTo>
                  <a:lnTo>
                    <a:pt x="2176" y="3286"/>
                  </a:lnTo>
                  <a:cubicBezTo>
                    <a:pt x="2009" y="3851"/>
                    <a:pt x="1925" y="4437"/>
                    <a:pt x="1904" y="5064"/>
                  </a:cubicBezTo>
                  <a:lnTo>
                    <a:pt x="649" y="5064"/>
                  </a:lnTo>
                  <a:cubicBezTo>
                    <a:pt x="775" y="4437"/>
                    <a:pt x="1214" y="3872"/>
                    <a:pt x="1946" y="3411"/>
                  </a:cubicBezTo>
                  <a:cubicBezTo>
                    <a:pt x="2030" y="3370"/>
                    <a:pt x="2093" y="3328"/>
                    <a:pt x="2176" y="3286"/>
                  </a:cubicBezTo>
                  <a:close/>
                  <a:moveTo>
                    <a:pt x="5043" y="2554"/>
                  </a:moveTo>
                  <a:lnTo>
                    <a:pt x="5043" y="3391"/>
                  </a:lnTo>
                  <a:lnTo>
                    <a:pt x="4081" y="5064"/>
                  </a:lnTo>
                  <a:lnTo>
                    <a:pt x="2532" y="5064"/>
                  </a:lnTo>
                  <a:cubicBezTo>
                    <a:pt x="2574" y="4311"/>
                    <a:pt x="2700" y="3579"/>
                    <a:pt x="2930" y="2951"/>
                  </a:cubicBezTo>
                  <a:cubicBezTo>
                    <a:pt x="3578" y="2721"/>
                    <a:pt x="4290" y="2575"/>
                    <a:pt x="5043" y="2554"/>
                  </a:cubicBezTo>
                  <a:close/>
                  <a:moveTo>
                    <a:pt x="5671" y="2554"/>
                  </a:moveTo>
                  <a:cubicBezTo>
                    <a:pt x="6424" y="2575"/>
                    <a:pt x="7135" y="2721"/>
                    <a:pt x="7784" y="2951"/>
                  </a:cubicBezTo>
                  <a:cubicBezTo>
                    <a:pt x="8014" y="3579"/>
                    <a:pt x="8140" y="4311"/>
                    <a:pt x="8182" y="5064"/>
                  </a:cubicBezTo>
                  <a:lnTo>
                    <a:pt x="6633" y="5064"/>
                  </a:lnTo>
                  <a:lnTo>
                    <a:pt x="5671" y="3391"/>
                  </a:lnTo>
                  <a:lnTo>
                    <a:pt x="5671" y="2554"/>
                  </a:lnTo>
                  <a:close/>
                  <a:moveTo>
                    <a:pt x="8537" y="3286"/>
                  </a:moveTo>
                  <a:cubicBezTo>
                    <a:pt x="8621" y="3328"/>
                    <a:pt x="8684" y="3370"/>
                    <a:pt x="8746" y="3411"/>
                  </a:cubicBezTo>
                  <a:cubicBezTo>
                    <a:pt x="9479" y="3872"/>
                    <a:pt x="9939" y="4437"/>
                    <a:pt x="10065" y="5064"/>
                  </a:cubicBezTo>
                  <a:lnTo>
                    <a:pt x="8809" y="5064"/>
                  </a:lnTo>
                  <a:cubicBezTo>
                    <a:pt x="8788" y="4437"/>
                    <a:pt x="8684" y="3851"/>
                    <a:pt x="8537" y="3286"/>
                  </a:cubicBezTo>
                  <a:close/>
                  <a:moveTo>
                    <a:pt x="5357" y="4102"/>
                  </a:moveTo>
                  <a:lnTo>
                    <a:pt x="6173" y="5525"/>
                  </a:lnTo>
                  <a:cubicBezTo>
                    <a:pt x="6257" y="5671"/>
                    <a:pt x="6298" y="5839"/>
                    <a:pt x="6298" y="6006"/>
                  </a:cubicBezTo>
                  <a:cubicBezTo>
                    <a:pt x="6298" y="6508"/>
                    <a:pt x="5880" y="6948"/>
                    <a:pt x="5357" y="6948"/>
                  </a:cubicBezTo>
                  <a:cubicBezTo>
                    <a:pt x="4834" y="6948"/>
                    <a:pt x="4415" y="6508"/>
                    <a:pt x="4415" y="6006"/>
                  </a:cubicBezTo>
                  <a:cubicBezTo>
                    <a:pt x="4415" y="5839"/>
                    <a:pt x="4457" y="5671"/>
                    <a:pt x="4541" y="5525"/>
                  </a:cubicBezTo>
                  <a:lnTo>
                    <a:pt x="5357" y="4102"/>
                  </a:lnTo>
                  <a:close/>
                  <a:moveTo>
                    <a:pt x="1904" y="5692"/>
                  </a:moveTo>
                  <a:cubicBezTo>
                    <a:pt x="1925" y="6299"/>
                    <a:pt x="2009" y="6885"/>
                    <a:pt x="2176" y="7450"/>
                  </a:cubicBezTo>
                  <a:cubicBezTo>
                    <a:pt x="2093" y="7408"/>
                    <a:pt x="2030" y="7366"/>
                    <a:pt x="1946" y="7324"/>
                  </a:cubicBezTo>
                  <a:cubicBezTo>
                    <a:pt x="1214" y="6864"/>
                    <a:pt x="775" y="6299"/>
                    <a:pt x="649" y="5692"/>
                  </a:cubicBezTo>
                  <a:close/>
                  <a:moveTo>
                    <a:pt x="10065" y="5671"/>
                  </a:moveTo>
                  <a:cubicBezTo>
                    <a:pt x="9939" y="6278"/>
                    <a:pt x="9479" y="6864"/>
                    <a:pt x="8746" y="7324"/>
                  </a:cubicBezTo>
                  <a:cubicBezTo>
                    <a:pt x="8684" y="7366"/>
                    <a:pt x="8621" y="7408"/>
                    <a:pt x="8537" y="7450"/>
                  </a:cubicBezTo>
                  <a:cubicBezTo>
                    <a:pt x="8705" y="6885"/>
                    <a:pt x="8788" y="6299"/>
                    <a:pt x="8809" y="5671"/>
                  </a:cubicBezTo>
                  <a:close/>
                  <a:moveTo>
                    <a:pt x="3809" y="5671"/>
                  </a:moveTo>
                  <a:cubicBezTo>
                    <a:pt x="3788" y="5776"/>
                    <a:pt x="3788" y="5880"/>
                    <a:pt x="3788" y="5985"/>
                  </a:cubicBezTo>
                  <a:cubicBezTo>
                    <a:pt x="3788" y="6759"/>
                    <a:pt x="4332" y="7387"/>
                    <a:pt x="5043" y="7533"/>
                  </a:cubicBezTo>
                  <a:lnTo>
                    <a:pt x="5043" y="8182"/>
                  </a:lnTo>
                  <a:cubicBezTo>
                    <a:pt x="4290" y="8161"/>
                    <a:pt x="3578" y="8015"/>
                    <a:pt x="2930" y="7785"/>
                  </a:cubicBezTo>
                  <a:cubicBezTo>
                    <a:pt x="2700" y="7157"/>
                    <a:pt x="2574" y="6424"/>
                    <a:pt x="2532" y="5671"/>
                  </a:cubicBezTo>
                  <a:close/>
                  <a:moveTo>
                    <a:pt x="8182" y="5671"/>
                  </a:moveTo>
                  <a:cubicBezTo>
                    <a:pt x="8140" y="6424"/>
                    <a:pt x="8014" y="7157"/>
                    <a:pt x="7784" y="7785"/>
                  </a:cubicBezTo>
                  <a:cubicBezTo>
                    <a:pt x="7135" y="8015"/>
                    <a:pt x="6424" y="8161"/>
                    <a:pt x="5671" y="8182"/>
                  </a:cubicBezTo>
                  <a:lnTo>
                    <a:pt x="5671" y="7533"/>
                  </a:lnTo>
                  <a:cubicBezTo>
                    <a:pt x="6382" y="7387"/>
                    <a:pt x="6926" y="6759"/>
                    <a:pt x="6926" y="6006"/>
                  </a:cubicBezTo>
                  <a:cubicBezTo>
                    <a:pt x="6926" y="5880"/>
                    <a:pt x="6926" y="5776"/>
                    <a:pt x="6905" y="5671"/>
                  </a:cubicBezTo>
                  <a:close/>
                  <a:moveTo>
                    <a:pt x="1130" y="7513"/>
                  </a:moveTo>
                  <a:cubicBezTo>
                    <a:pt x="1277" y="7638"/>
                    <a:pt x="1444" y="7743"/>
                    <a:pt x="1632" y="7847"/>
                  </a:cubicBezTo>
                  <a:cubicBezTo>
                    <a:pt x="1884" y="8015"/>
                    <a:pt x="2156" y="8161"/>
                    <a:pt x="2448" y="8266"/>
                  </a:cubicBezTo>
                  <a:cubicBezTo>
                    <a:pt x="2574" y="8559"/>
                    <a:pt x="2720" y="8852"/>
                    <a:pt x="2867" y="9103"/>
                  </a:cubicBezTo>
                  <a:cubicBezTo>
                    <a:pt x="2972" y="9270"/>
                    <a:pt x="3097" y="9437"/>
                    <a:pt x="3223" y="9584"/>
                  </a:cubicBezTo>
                  <a:cubicBezTo>
                    <a:pt x="2323" y="9145"/>
                    <a:pt x="1591" y="8412"/>
                    <a:pt x="1130" y="7513"/>
                  </a:cubicBezTo>
                  <a:close/>
                  <a:moveTo>
                    <a:pt x="9583" y="7513"/>
                  </a:moveTo>
                  <a:cubicBezTo>
                    <a:pt x="9123" y="8412"/>
                    <a:pt x="8391" y="9145"/>
                    <a:pt x="7491" y="9584"/>
                  </a:cubicBezTo>
                  <a:cubicBezTo>
                    <a:pt x="7617" y="9437"/>
                    <a:pt x="7742" y="9270"/>
                    <a:pt x="7847" y="9103"/>
                  </a:cubicBezTo>
                  <a:cubicBezTo>
                    <a:pt x="8014" y="8852"/>
                    <a:pt x="8140" y="8559"/>
                    <a:pt x="8265" y="8266"/>
                  </a:cubicBezTo>
                  <a:cubicBezTo>
                    <a:pt x="8558" y="8161"/>
                    <a:pt x="8830" y="8015"/>
                    <a:pt x="9081" y="7847"/>
                  </a:cubicBezTo>
                  <a:cubicBezTo>
                    <a:pt x="9270" y="7743"/>
                    <a:pt x="9437" y="7638"/>
                    <a:pt x="9583" y="7513"/>
                  </a:cubicBezTo>
                  <a:close/>
                  <a:moveTo>
                    <a:pt x="3285" y="8559"/>
                  </a:moveTo>
                  <a:lnTo>
                    <a:pt x="3285" y="8559"/>
                  </a:lnTo>
                  <a:cubicBezTo>
                    <a:pt x="3829" y="8705"/>
                    <a:pt x="4436" y="8789"/>
                    <a:pt x="5043" y="8810"/>
                  </a:cubicBezTo>
                  <a:lnTo>
                    <a:pt x="5043" y="10065"/>
                  </a:lnTo>
                  <a:cubicBezTo>
                    <a:pt x="4436" y="9961"/>
                    <a:pt x="3850" y="9500"/>
                    <a:pt x="3411" y="8768"/>
                  </a:cubicBezTo>
                  <a:cubicBezTo>
                    <a:pt x="3369" y="8705"/>
                    <a:pt x="3327" y="8621"/>
                    <a:pt x="3285" y="8559"/>
                  </a:cubicBezTo>
                  <a:close/>
                  <a:moveTo>
                    <a:pt x="7428" y="8559"/>
                  </a:moveTo>
                  <a:cubicBezTo>
                    <a:pt x="7386" y="8621"/>
                    <a:pt x="7345" y="8705"/>
                    <a:pt x="7303" y="8768"/>
                  </a:cubicBezTo>
                  <a:cubicBezTo>
                    <a:pt x="6863" y="9500"/>
                    <a:pt x="6278" y="9961"/>
                    <a:pt x="5671" y="10065"/>
                  </a:cubicBezTo>
                  <a:lnTo>
                    <a:pt x="5671" y="8810"/>
                  </a:lnTo>
                  <a:cubicBezTo>
                    <a:pt x="6278" y="8789"/>
                    <a:pt x="6884" y="8705"/>
                    <a:pt x="7428" y="8559"/>
                  </a:cubicBezTo>
                  <a:close/>
                  <a:moveTo>
                    <a:pt x="5357" y="1"/>
                  </a:moveTo>
                  <a:cubicBezTo>
                    <a:pt x="3934" y="1"/>
                    <a:pt x="2574" y="566"/>
                    <a:pt x="1570" y="1591"/>
                  </a:cubicBezTo>
                  <a:cubicBezTo>
                    <a:pt x="544" y="2595"/>
                    <a:pt x="0" y="3935"/>
                    <a:pt x="0" y="5378"/>
                  </a:cubicBezTo>
                  <a:cubicBezTo>
                    <a:pt x="0" y="6801"/>
                    <a:pt x="544" y="8140"/>
                    <a:pt x="1570" y="9165"/>
                  </a:cubicBezTo>
                  <a:cubicBezTo>
                    <a:pt x="2574" y="10170"/>
                    <a:pt x="3934" y="10735"/>
                    <a:pt x="5357" y="10735"/>
                  </a:cubicBezTo>
                  <a:cubicBezTo>
                    <a:pt x="6780" y="10735"/>
                    <a:pt x="8119" y="10170"/>
                    <a:pt x="9144" y="9165"/>
                  </a:cubicBezTo>
                  <a:cubicBezTo>
                    <a:pt x="10148" y="8140"/>
                    <a:pt x="10713" y="6801"/>
                    <a:pt x="10713" y="5378"/>
                  </a:cubicBezTo>
                  <a:cubicBezTo>
                    <a:pt x="10713" y="3935"/>
                    <a:pt x="10148" y="2595"/>
                    <a:pt x="9144" y="1591"/>
                  </a:cubicBezTo>
                  <a:cubicBezTo>
                    <a:pt x="8119" y="566"/>
                    <a:pt x="6780" y="1"/>
                    <a:pt x="5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990;p50">
            <a:extLst>
              <a:ext uri="{FF2B5EF4-FFF2-40B4-BE49-F238E27FC236}">
                <a16:creationId xmlns:a16="http://schemas.microsoft.com/office/drawing/2014/main" id="{ECF3BADA-9F0B-A515-264A-5A8DB7436727}"/>
              </a:ext>
            </a:extLst>
          </p:cNvPr>
          <p:cNvGrpSpPr/>
          <p:nvPr/>
        </p:nvGrpSpPr>
        <p:grpSpPr>
          <a:xfrm>
            <a:off x="2726120" y="4437765"/>
            <a:ext cx="223889" cy="256258"/>
            <a:chOff x="4768650" y="2781702"/>
            <a:chExt cx="389734" cy="435050"/>
          </a:xfrm>
        </p:grpSpPr>
        <p:grpSp>
          <p:nvGrpSpPr>
            <p:cNvPr id="54" name="Google Shape;991;p50">
              <a:extLst>
                <a:ext uri="{FF2B5EF4-FFF2-40B4-BE49-F238E27FC236}">
                  <a16:creationId xmlns:a16="http://schemas.microsoft.com/office/drawing/2014/main" id="{AF630D2E-6A0E-80B4-0B22-45DECC70ACF7}"/>
                </a:ext>
              </a:extLst>
            </p:cNvPr>
            <p:cNvGrpSpPr/>
            <p:nvPr/>
          </p:nvGrpSpPr>
          <p:grpSpPr>
            <a:xfrm>
              <a:off x="4778589" y="2891447"/>
              <a:ext cx="288699" cy="325305"/>
              <a:chOff x="5003991" y="2903665"/>
              <a:chExt cx="251502" cy="283416"/>
            </a:xfrm>
          </p:grpSpPr>
          <p:sp>
            <p:nvSpPr>
              <p:cNvPr id="58" name="Google Shape;992;p50">
                <a:extLst>
                  <a:ext uri="{FF2B5EF4-FFF2-40B4-BE49-F238E27FC236}">
                    <a16:creationId xmlns:a16="http://schemas.microsoft.com/office/drawing/2014/main" id="{54DB2423-242F-3BE2-3398-BD795AF75165}"/>
                  </a:ext>
                </a:extLst>
              </p:cNvPr>
              <p:cNvSpPr/>
              <p:nvPr/>
            </p:nvSpPr>
            <p:spPr>
              <a:xfrm>
                <a:off x="5003991" y="2903665"/>
                <a:ext cx="251502" cy="283416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7806" extrusionOk="0">
                    <a:moveTo>
                      <a:pt x="3453" y="1821"/>
                    </a:moveTo>
                    <a:lnTo>
                      <a:pt x="4813" y="4165"/>
                    </a:lnTo>
                    <a:cubicBezTo>
                      <a:pt x="4959" y="4395"/>
                      <a:pt x="5022" y="4667"/>
                      <a:pt x="5022" y="4960"/>
                    </a:cubicBezTo>
                    <a:cubicBezTo>
                      <a:pt x="5022" y="5818"/>
                      <a:pt x="4332" y="6529"/>
                      <a:pt x="3453" y="6529"/>
                    </a:cubicBezTo>
                    <a:cubicBezTo>
                      <a:pt x="2595" y="6529"/>
                      <a:pt x="1884" y="5818"/>
                      <a:pt x="1884" y="4960"/>
                    </a:cubicBezTo>
                    <a:cubicBezTo>
                      <a:pt x="1884" y="4667"/>
                      <a:pt x="1967" y="4395"/>
                      <a:pt x="2093" y="4165"/>
                    </a:cubicBezTo>
                    <a:lnTo>
                      <a:pt x="3453" y="1821"/>
                    </a:lnTo>
                    <a:close/>
                    <a:moveTo>
                      <a:pt x="3474" y="1"/>
                    </a:moveTo>
                    <a:lnTo>
                      <a:pt x="1" y="3453"/>
                    </a:lnTo>
                    <a:lnTo>
                      <a:pt x="1" y="7805"/>
                    </a:lnTo>
                    <a:lnTo>
                      <a:pt x="6926" y="7805"/>
                    </a:lnTo>
                    <a:lnTo>
                      <a:pt x="6926" y="3453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93;p50">
                <a:extLst>
                  <a:ext uri="{FF2B5EF4-FFF2-40B4-BE49-F238E27FC236}">
                    <a16:creationId xmlns:a16="http://schemas.microsoft.com/office/drawing/2014/main" id="{FF480BAA-3FC8-2F9A-3E7C-7F2796957053}"/>
                  </a:ext>
                </a:extLst>
              </p:cNvPr>
              <p:cNvSpPr/>
              <p:nvPr/>
            </p:nvSpPr>
            <p:spPr>
              <a:xfrm>
                <a:off x="5032525" y="2936075"/>
                <a:ext cx="2095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8382" h="9240" extrusionOk="0">
                    <a:moveTo>
                      <a:pt x="4191" y="0"/>
                    </a:moveTo>
                    <a:lnTo>
                      <a:pt x="0" y="4668"/>
                    </a:lnTo>
                    <a:lnTo>
                      <a:pt x="667" y="9144"/>
                    </a:lnTo>
                    <a:lnTo>
                      <a:pt x="5049" y="9240"/>
                    </a:lnTo>
                    <a:lnTo>
                      <a:pt x="8382" y="5906"/>
                    </a:lnTo>
                    <a:lnTo>
                      <a:pt x="6573" y="295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sp>
          <p:nvSpPr>
            <p:cNvPr id="55" name="Google Shape;994;p50">
              <a:extLst>
                <a:ext uri="{FF2B5EF4-FFF2-40B4-BE49-F238E27FC236}">
                  <a16:creationId xmlns:a16="http://schemas.microsoft.com/office/drawing/2014/main" id="{1616A87B-4B74-42E3-CD40-BF20895353A6}"/>
                </a:ext>
              </a:extLst>
            </p:cNvPr>
            <p:cNvSpPr/>
            <p:nvPr/>
          </p:nvSpPr>
          <p:spPr>
            <a:xfrm>
              <a:off x="4921163" y="2958199"/>
              <a:ext cx="88656" cy="132902"/>
            </a:xfrm>
            <a:custGeom>
              <a:avLst/>
              <a:gdLst/>
              <a:ahLst/>
              <a:cxnLst/>
              <a:rect l="l" t="t" r="r" b="b"/>
              <a:pathLst>
                <a:path w="1884" h="2825" extrusionOk="0">
                  <a:moveTo>
                    <a:pt x="942" y="0"/>
                  </a:moveTo>
                  <a:lnTo>
                    <a:pt x="126" y="1423"/>
                  </a:lnTo>
                  <a:cubicBezTo>
                    <a:pt x="42" y="1570"/>
                    <a:pt x="0" y="1716"/>
                    <a:pt x="0" y="1883"/>
                  </a:cubicBezTo>
                  <a:cubicBezTo>
                    <a:pt x="0" y="2407"/>
                    <a:pt x="440" y="2825"/>
                    <a:pt x="942" y="2825"/>
                  </a:cubicBezTo>
                  <a:cubicBezTo>
                    <a:pt x="1465" y="2825"/>
                    <a:pt x="1884" y="2407"/>
                    <a:pt x="1884" y="1883"/>
                  </a:cubicBezTo>
                  <a:cubicBezTo>
                    <a:pt x="1884" y="1716"/>
                    <a:pt x="1842" y="1570"/>
                    <a:pt x="1758" y="1423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95;p50">
              <a:extLst>
                <a:ext uri="{FF2B5EF4-FFF2-40B4-BE49-F238E27FC236}">
                  <a16:creationId xmlns:a16="http://schemas.microsoft.com/office/drawing/2014/main" id="{AB1010F0-DF00-54EA-729A-62966623A639}"/>
                </a:ext>
              </a:extLst>
            </p:cNvPr>
            <p:cNvSpPr/>
            <p:nvPr/>
          </p:nvSpPr>
          <p:spPr>
            <a:xfrm>
              <a:off x="4768650" y="2781702"/>
              <a:ext cx="389734" cy="388972"/>
            </a:xfrm>
            <a:custGeom>
              <a:avLst/>
              <a:gdLst/>
              <a:ahLst/>
              <a:cxnLst/>
              <a:rect l="l" t="t" r="r" b="b"/>
              <a:pathLst>
                <a:path w="10735" h="10714" extrusionOk="0">
                  <a:moveTo>
                    <a:pt x="5503" y="628"/>
                  </a:moveTo>
                  <a:lnTo>
                    <a:pt x="9855" y="5043"/>
                  </a:lnTo>
                  <a:lnTo>
                    <a:pt x="9437" y="5482"/>
                  </a:lnTo>
                  <a:lnTo>
                    <a:pt x="5357" y="1402"/>
                  </a:lnTo>
                  <a:lnTo>
                    <a:pt x="1298" y="5482"/>
                  </a:lnTo>
                  <a:lnTo>
                    <a:pt x="879" y="5043"/>
                  </a:lnTo>
                  <a:lnTo>
                    <a:pt x="5231" y="628"/>
                  </a:lnTo>
                  <a:close/>
                  <a:moveTo>
                    <a:pt x="5357" y="2302"/>
                  </a:moveTo>
                  <a:lnTo>
                    <a:pt x="8809" y="5754"/>
                  </a:lnTo>
                  <a:lnTo>
                    <a:pt x="8809" y="10085"/>
                  </a:lnTo>
                  <a:lnTo>
                    <a:pt x="1905" y="10085"/>
                  </a:lnTo>
                  <a:lnTo>
                    <a:pt x="1905" y="5754"/>
                  </a:lnTo>
                  <a:lnTo>
                    <a:pt x="5357" y="2302"/>
                  </a:lnTo>
                  <a:close/>
                  <a:moveTo>
                    <a:pt x="4980" y="0"/>
                  </a:moveTo>
                  <a:lnTo>
                    <a:pt x="0" y="5043"/>
                  </a:lnTo>
                  <a:lnTo>
                    <a:pt x="1277" y="6382"/>
                  </a:lnTo>
                  <a:lnTo>
                    <a:pt x="1277" y="10713"/>
                  </a:lnTo>
                  <a:lnTo>
                    <a:pt x="9437" y="10713"/>
                  </a:lnTo>
                  <a:lnTo>
                    <a:pt x="9437" y="6382"/>
                  </a:lnTo>
                  <a:lnTo>
                    <a:pt x="9458" y="6382"/>
                  </a:lnTo>
                  <a:lnTo>
                    <a:pt x="10734" y="5043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96;p50">
              <a:extLst>
                <a:ext uri="{FF2B5EF4-FFF2-40B4-BE49-F238E27FC236}">
                  <a16:creationId xmlns:a16="http://schemas.microsoft.com/office/drawing/2014/main" id="{2A42D3DB-D223-1684-CDBD-7BB7B7187C00}"/>
                </a:ext>
              </a:extLst>
            </p:cNvPr>
            <p:cNvSpPr/>
            <p:nvPr/>
          </p:nvSpPr>
          <p:spPr>
            <a:xfrm>
              <a:off x="4906141" y="2930593"/>
              <a:ext cx="113998" cy="170960"/>
            </a:xfrm>
            <a:custGeom>
              <a:avLst/>
              <a:gdLst/>
              <a:ahLst/>
              <a:cxnLst/>
              <a:rect l="l" t="t" r="r" b="b"/>
              <a:pathLst>
                <a:path w="3140" h="4709" extrusionOk="0">
                  <a:moveTo>
                    <a:pt x="1570" y="1256"/>
                  </a:moveTo>
                  <a:lnTo>
                    <a:pt x="2386" y="2678"/>
                  </a:lnTo>
                  <a:cubicBezTo>
                    <a:pt x="2470" y="2804"/>
                    <a:pt x="2511" y="2971"/>
                    <a:pt x="2511" y="3139"/>
                  </a:cubicBezTo>
                  <a:cubicBezTo>
                    <a:pt x="2511" y="3662"/>
                    <a:pt x="2093" y="4080"/>
                    <a:pt x="1570" y="4080"/>
                  </a:cubicBezTo>
                  <a:cubicBezTo>
                    <a:pt x="1068" y="4080"/>
                    <a:pt x="628" y="3662"/>
                    <a:pt x="628" y="3139"/>
                  </a:cubicBezTo>
                  <a:cubicBezTo>
                    <a:pt x="628" y="2971"/>
                    <a:pt x="691" y="2825"/>
                    <a:pt x="754" y="2678"/>
                  </a:cubicBezTo>
                  <a:lnTo>
                    <a:pt x="1570" y="1256"/>
                  </a:lnTo>
                  <a:close/>
                  <a:moveTo>
                    <a:pt x="1570" y="0"/>
                  </a:moveTo>
                  <a:lnTo>
                    <a:pt x="210" y="2365"/>
                  </a:lnTo>
                  <a:cubicBezTo>
                    <a:pt x="84" y="2595"/>
                    <a:pt x="1" y="2867"/>
                    <a:pt x="1" y="3139"/>
                  </a:cubicBezTo>
                  <a:cubicBezTo>
                    <a:pt x="1" y="4018"/>
                    <a:pt x="712" y="4708"/>
                    <a:pt x="1570" y="4708"/>
                  </a:cubicBezTo>
                  <a:cubicBezTo>
                    <a:pt x="2449" y="4708"/>
                    <a:pt x="3139" y="4018"/>
                    <a:pt x="3139" y="3139"/>
                  </a:cubicBezTo>
                  <a:cubicBezTo>
                    <a:pt x="3139" y="2867"/>
                    <a:pt x="3076" y="2595"/>
                    <a:pt x="2930" y="2365"/>
                  </a:cubicBez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041618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388875" y="553088"/>
            <a:ext cx="6620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Completion of the project </a:t>
            </a:r>
            <a:endParaRPr lang="en-US"/>
          </a:p>
        </p:txBody>
      </p:sp>
      <p:grpSp>
        <p:nvGrpSpPr>
          <p:cNvPr id="23" name="Google Shape;736;p41">
            <a:extLst>
              <a:ext uri="{FF2B5EF4-FFF2-40B4-BE49-F238E27FC236}">
                <a16:creationId xmlns:a16="http://schemas.microsoft.com/office/drawing/2014/main" id="{633449C1-1D24-F321-5597-62A2DF07BD84}"/>
              </a:ext>
            </a:extLst>
          </p:cNvPr>
          <p:cNvGrpSpPr/>
          <p:nvPr/>
        </p:nvGrpSpPr>
        <p:grpSpPr>
          <a:xfrm>
            <a:off x="247143" y="907143"/>
            <a:ext cx="357094" cy="465424"/>
            <a:chOff x="6892085" y="3385616"/>
            <a:chExt cx="341652" cy="445297"/>
          </a:xfrm>
        </p:grpSpPr>
        <p:sp>
          <p:nvSpPr>
            <p:cNvPr id="24" name="Google Shape;737;p41">
              <a:extLst>
                <a:ext uri="{FF2B5EF4-FFF2-40B4-BE49-F238E27FC236}">
                  <a16:creationId xmlns:a16="http://schemas.microsoft.com/office/drawing/2014/main" id="{95B4B849-5742-305F-C05E-4536D4A4F8E5}"/>
                </a:ext>
              </a:extLst>
            </p:cNvPr>
            <p:cNvSpPr/>
            <p:nvPr/>
          </p:nvSpPr>
          <p:spPr>
            <a:xfrm>
              <a:off x="6892085" y="3441179"/>
              <a:ext cx="296285" cy="389734"/>
            </a:xfrm>
            <a:custGeom>
              <a:avLst/>
              <a:gdLst/>
              <a:ahLst/>
              <a:cxnLst/>
              <a:rect l="l" t="t" r="r" b="b"/>
              <a:pathLst>
                <a:path w="8161" h="10735" extrusionOk="0">
                  <a:moveTo>
                    <a:pt x="4080" y="0"/>
                  </a:moveTo>
                  <a:lnTo>
                    <a:pt x="1067" y="3871"/>
                  </a:lnTo>
                  <a:cubicBezTo>
                    <a:pt x="335" y="4666"/>
                    <a:pt x="0" y="5629"/>
                    <a:pt x="0" y="6633"/>
                  </a:cubicBezTo>
                  <a:cubicBezTo>
                    <a:pt x="0" y="8893"/>
                    <a:pt x="1820" y="10734"/>
                    <a:pt x="4080" y="10734"/>
                  </a:cubicBezTo>
                  <a:cubicBezTo>
                    <a:pt x="6319" y="10734"/>
                    <a:pt x="8160" y="8893"/>
                    <a:pt x="8160" y="6633"/>
                  </a:cubicBezTo>
                  <a:cubicBezTo>
                    <a:pt x="8160" y="5629"/>
                    <a:pt x="7805" y="4666"/>
                    <a:pt x="7093" y="3871"/>
                  </a:cubicBezTo>
                  <a:lnTo>
                    <a:pt x="4080" y="0"/>
                  </a:ln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8;p41">
              <a:extLst>
                <a:ext uri="{FF2B5EF4-FFF2-40B4-BE49-F238E27FC236}">
                  <a16:creationId xmlns:a16="http://schemas.microsoft.com/office/drawing/2014/main" id="{55EDC5C6-9F19-BC53-5435-B325846AC20C}"/>
                </a:ext>
              </a:extLst>
            </p:cNvPr>
            <p:cNvSpPr/>
            <p:nvPr/>
          </p:nvSpPr>
          <p:spPr>
            <a:xfrm>
              <a:off x="7014143" y="3559080"/>
              <a:ext cx="139200" cy="139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9;p41">
              <a:extLst>
                <a:ext uri="{FF2B5EF4-FFF2-40B4-BE49-F238E27FC236}">
                  <a16:creationId xmlns:a16="http://schemas.microsoft.com/office/drawing/2014/main" id="{CAB61F72-CB90-5F27-3800-2DD2F725DC27}"/>
                </a:ext>
              </a:extLst>
            </p:cNvPr>
            <p:cNvSpPr/>
            <p:nvPr/>
          </p:nvSpPr>
          <p:spPr>
            <a:xfrm>
              <a:off x="6982290" y="3523870"/>
              <a:ext cx="205123" cy="204397"/>
            </a:xfrm>
            <a:custGeom>
              <a:avLst/>
              <a:gdLst/>
              <a:ahLst/>
              <a:cxnLst/>
              <a:rect l="l" t="t" r="r" b="b"/>
              <a:pathLst>
                <a:path w="5650" h="5630" extrusionOk="0">
                  <a:moveTo>
                    <a:pt x="2825" y="1235"/>
                  </a:moveTo>
                  <a:cubicBezTo>
                    <a:pt x="3704" y="1235"/>
                    <a:pt x="4415" y="1946"/>
                    <a:pt x="4415" y="2804"/>
                  </a:cubicBezTo>
                  <a:cubicBezTo>
                    <a:pt x="4415" y="3683"/>
                    <a:pt x="3704" y="4374"/>
                    <a:pt x="2825" y="4374"/>
                  </a:cubicBezTo>
                  <a:cubicBezTo>
                    <a:pt x="1967" y="4374"/>
                    <a:pt x="1256" y="3683"/>
                    <a:pt x="1256" y="2804"/>
                  </a:cubicBezTo>
                  <a:cubicBezTo>
                    <a:pt x="1256" y="1946"/>
                    <a:pt x="1967" y="1235"/>
                    <a:pt x="2825" y="1235"/>
                  </a:cubicBezTo>
                  <a:close/>
                  <a:moveTo>
                    <a:pt x="2511" y="1"/>
                  </a:moveTo>
                  <a:lnTo>
                    <a:pt x="2511" y="628"/>
                  </a:lnTo>
                  <a:cubicBezTo>
                    <a:pt x="2155" y="691"/>
                    <a:pt x="1800" y="838"/>
                    <a:pt x="1528" y="1047"/>
                  </a:cubicBezTo>
                  <a:lnTo>
                    <a:pt x="1067" y="586"/>
                  </a:lnTo>
                  <a:lnTo>
                    <a:pt x="607" y="1026"/>
                  </a:lnTo>
                  <a:lnTo>
                    <a:pt x="1067" y="1486"/>
                  </a:lnTo>
                  <a:cubicBezTo>
                    <a:pt x="858" y="1779"/>
                    <a:pt x="712" y="2114"/>
                    <a:pt x="649" y="2490"/>
                  </a:cubicBezTo>
                  <a:lnTo>
                    <a:pt x="0" y="2490"/>
                  </a:lnTo>
                  <a:lnTo>
                    <a:pt x="0" y="3118"/>
                  </a:lnTo>
                  <a:lnTo>
                    <a:pt x="649" y="3118"/>
                  </a:lnTo>
                  <a:cubicBezTo>
                    <a:pt x="712" y="3495"/>
                    <a:pt x="858" y="3830"/>
                    <a:pt x="1067" y="4123"/>
                  </a:cubicBezTo>
                  <a:lnTo>
                    <a:pt x="607" y="4583"/>
                  </a:lnTo>
                  <a:lnTo>
                    <a:pt x="1067" y="5022"/>
                  </a:lnTo>
                  <a:lnTo>
                    <a:pt x="1528" y="4562"/>
                  </a:lnTo>
                  <a:cubicBezTo>
                    <a:pt x="1800" y="4792"/>
                    <a:pt x="2155" y="4939"/>
                    <a:pt x="2511" y="4980"/>
                  </a:cubicBezTo>
                  <a:lnTo>
                    <a:pt x="2511" y="5629"/>
                  </a:lnTo>
                  <a:lnTo>
                    <a:pt x="3139" y="5629"/>
                  </a:lnTo>
                  <a:lnTo>
                    <a:pt x="3139" y="4980"/>
                  </a:lnTo>
                  <a:cubicBezTo>
                    <a:pt x="3515" y="4939"/>
                    <a:pt x="3871" y="4792"/>
                    <a:pt x="4143" y="4562"/>
                  </a:cubicBezTo>
                  <a:lnTo>
                    <a:pt x="4603" y="5022"/>
                  </a:lnTo>
                  <a:lnTo>
                    <a:pt x="5064" y="4583"/>
                  </a:lnTo>
                  <a:lnTo>
                    <a:pt x="4582" y="4123"/>
                  </a:lnTo>
                  <a:cubicBezTo>
                    <a:pt x="4813" y="3830"/>
                    <a:pt x="4959" y="3495"/>
                    <a:pt x="5001" y="3118"/>
                  </a:cubicBezTo>
                  <a:lnTo>
                    <a:pt x="5650" y="3118"/>
                  </a:lnTo>
                  <a:lnTo>
                    <a:pt x="5650" y="2490"/>
                  </a:lnTo>
                  <a:lnTo>
                    <a:pt x="5001" y="2490"/>
                  </a:lnTo>
                  <a:cubicBezTo>
                    <a:pt x="4959" y="2114"/>
                    <a:pt x="4813" y="1779"/>
                    <a:pt x="4582" y="1486"/>
                  </a:cubicBezTo>
                  <a:lnTo>
                    <a:pt x="5064" y="1026"/>
                  </a:lnTo>
                  <a:lnTo>
                    <a:pt x="4603" y="586"/>
                  </a:lnTo>
                  <a:lnTo>
                    <a:pt x="4143" y="1047"/>
                  </a:lnTo>
                  <a:cubicBezTo>
                    <a:pt x="3871" y="838"/>
                    <a:pt x="3515" y="691"/>
                    <a:pt x="3139" y="628"/>
                  </a:cubicBezTo>
                  <a:lnTo>
                    <a:pt x="3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0;p41">
              <a:extLst>
                <a:ext uri="{FF2B5EF4-FFF2-40B4-BE49-F238E27FC236}">
                  <a16:creationId xmlns:a16="http://schemas.microsoft.com/office/drawing/2014/main" id="{007FBAEC-CE75-036E-458A-C2FFB0BBDB3A}"/>
                </a:ext>
              </a:extLst>
            </p:cNvPr>
            <p:cNvSpPr/>
            <p:nvPr/>
          </p:nvSpPr>
          <p:spPr>
            <a:xfrm>
              <a:off x="7050654" y="3591472"/>
              <a:ext cx="22800" cy="22836"/>
            </a:xfrm>
            <a:custGeom>
              <a:avLst/>
              <a:gdLst/>
              <a:ahLst/>
              <a:cxnLst/>
              <a:rect l="l" t="t" r="r" b="b"/>
              <a:pathLst>
                <a:path w="628" h="629" extrusionOk="0">
                  <a:moveTo>
                    <a:pt x="0" y="1"/>
                  </a:moveTo>
                  <a:lnTo>
                    <a:pt x="0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41;p41">
              <a:extLst>
                <a:ext uri="{FF2B5EF4-FFF2-40B4-BE49-F238E27FC236}">
                  <a16:creationId xmlns:a16="http://schemas.microsoft.com/office/drawing/2014/main" id="{64D44ED1-9C88-5A1D-1015-F2DFE75A6068}"/>
                </a:ext>
              </a:extLst>
            </p:cNvPr>
            <p:cNvSpPr/>
            <p:nvPr/>
          </p:nvSpPr>
          <p:spPr>
            <a:xfrm>
              <a:off x="7073454" y="3637072"/>
              <a:ext cx="22800" cy="22800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0" y="0"/>
                  </a:moveTo>
                  <a:lnTo>
                    <a:pt x="0" y="628"/>
                  </a:lnTo>
                  <a:lnTo>
                    <a:pt x="628" y="628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42;p41">
              <a:extLst>
                <a:ext uri="{FF2B5EF4-FFF2-40B4-BE49-F238E27FC236}">
                  <a16:creationId xmlns:a16="http://schemas.microsoft.com/office/drawing/2014/main" id="{27567DD4-A2B7-D7C0-3A49-D4B3A97ECBF1}"/>
                </a:ext>
              </a:extLst>
            </p:cNvPr>
            <p:cNvSpPr/>
            <p:nvPr/>
          </p:nvSpPr>
          <p:spPr>
            <a:xfrm>
              <a:off x="7096218" y="3591472"/>
              <a:ext cx="22836" cy="22836"/>
            </a:xfrm>
            <a:custGeom>
              <a:avLst/>
              <a:gdLst/>
              <a:ahLst/>
              <a:cxnLst/>
              <a:rect l="l" t="t" r="r" b="b"/>
              <a:pathLst>
                <a:path w="629" h="629" extrusionOk="0">
                  <a:moveTo>
                    <a:pt x="1" y="1"/>
                  </a:moveTo>
                  <a:lnTo>
                    <a:pt x="1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3;p41">
              <a:extLst>
                <a:ext uri="{FF2B5EF4-FFF2-40B4-BE49-F238E27FC236}">
                  <a16:creationId xmlns:a16="http://schemas.microsoft.com/office/drawing/2014/main" id="{23EB20EE-723B-0D8F-B279-FBF5DF98A10A}"/>
                </a:ext>
              </a:extLst>
            </p:cNvPr>
            <p:cNvSpPr/>
            <p:nvPr/>
          </p:nvSpPr>
          <p:spPr>
            <a:xfrm>
              <a:off x="6936690" y="3385616"/>
              <a:ext cx="297048" cy="388972"/>
            </a:xfrm>
            <a:custGeom>
              <a:avLst/>
              <a:gdLst/>
              <a:ahLst/>
              <a:cxnLst/>
              <a:rect l="l" t="t" r="r" b="b"/>
              <a:pathLst>
                <a:path w="8182" h="10714" extrusionOk="0">
                  <a:moveTo>
                    <a:pt x="4081" y="1005"/>
                  </a:moveTo>
                  <a:cubicBezTo>
                    <a:pt x="6780" y="4457"/>
                    <a:pt x="6613" y="4248"/>
                    <a:pt x="6634" y="4290"/>
                  </a:cubicBezTo>
                  <a:cubicBezTo>
                    <a:pt x="7240" y="4959"/>
                    <a:pt x="7554" y="5775"/>
                    <a:pt x="7554" y="6612"/>
                  </a:cubicBezTo>
                  <a:cubicBezTo>
                    <a:pt x="7554" y="8537"/>
                    <a:pt x="5985" y="10086"/>
                    <a:pt x="4081" y="10086"/>
                  </a:cubicBezTo>
                  <a:cubicBezTo>
                    <a:pt x="2177" y="10086"/>
                    <a:pt x="628" y="8537"/>
                    <a:pt x="628" y="6612"/>
                  </a:cubicBezTo>
                  <a:cubicBezTo>
                    <a:pt x="628" y="5775"/>
                    <a:pt x="942" y="4959"/>
                    <a:pt x="1549" y="4290"/>
                  </a:cubicBezTo>
                  <a:lnTo>
                    <a:pt x="1549" y="4269"/>
                  </a:lnTo>
                  <a:lnTo>
                    <a:pt x="4081" y="1005"/>
                  </a:lnTo>
                  <a:close/>
                  <a:moveTo>
                    <a:pt x="4081" y="0"/>
                  </a:moveTo>
                  <a:lnTo>
                    <a:pt x="1068" y="3871"/>
                  </a:lnTo>
                  <a:cubicBezTo>
                    <a:pt x="356" y="4646"/>
                    <a:pt x="1" y="5629"/>
                    <a:pt x="1" y="6612"/>
                  </a:cubicBezTo>
                  <a:cubicBezTo>
                    <a:pt x="1" y="8872"/>
                    <a:pt x="1842" y="10713"/>
                    <a:pt x="4081" y="10713"/>
                  </a:cubicBezTo>
                  <a:cubicBezTo>
                    <a:pt x="6341" y="10713"/>
                    <a:pt x="8182" y="8872"/>
                    <a:pt x="8182" y="6612"/>
                  </a:cubicBezTo>
                  <a:cubicBezTo>
                    <a:pt x="8182" y="5629"/>
                    <a:pt x="7826" y="4646"/>
                    <a:pt x="7115" y="3871"/>
                  </a:cubicBezTo>
                  <a:lnTo>
                    <a:pt x="40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54E293A-C591-21B1-9588-83A814CB19F4}"/>
              </a:ext>
            </a:extLst>
          </p:cNvPr>
          <p:cNvCxnSpPr/>
          <p:nvPr/>
        </p:nvCxnSpPr>
        <p:spPr>
          <a:xfrm>
            <a:off x="447461" y="413657"/>
            <a:ext cx="0" cy="52251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">
            <a:extLst>
              <a:ext uri="{FF2B5EF4-FFF2-40B4-BE49-F238E27FC236}">
                <a16:creationId xmlns:a16="http://schemas.microsoft.com/office/drawing/2014/main" id="{6C5E23E3-7EB9-1933-A290-6D776DB6F86D}"/>
              </a:ext>
            </a:extLst>
          </p:cNvPr>
          <p:cNvSpPr txBox="1"/>
          <p:nvPr/>
        </p:nvSpPr>
        <p:spPr>
          <a:xfrm>
            <a:off x="2904773" y="4843706"/>
            <a:ext cx="4632250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IT19112992 | B N Dullewa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CC084191-EA6A-37A3-B9F9-EE15FA40A6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731955"/>
              </p:ext>
            </p:extLst>
          </p:nvPr>
        </p:nvGraphicFramePr>
        <p:xfrm>
          <a:off x="750094" y="1281084"/>
          <a:ext cx="5486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0" name="Cylinder 19">
            <a:extLst>
              <a:ext uri="{FF2B5EF4-FFF2-40B4-BE49-F238E27FC236}">
                <a16:creationId xmlns:a16="http://schemas.microsoft.com/office/drawing/2014/main" id="{5F47662A-6730-F8E5-104C-5CE3D7299E63}"/>
              </a:ext>
            </a:extLst>
          </p:cNvPr>
          <p:cNvSpPr/>
          <p:nvPr/>
        </p:nvSpPr>
        <p:spPr>
          <a:xfrm>
            <a:off x="7379494" y="1985963"/>
            <a:ext cx="369460" cy="1596960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9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ylinder 20">
            <a:extLst>
              <a:ext uri="{FF2B5EF4-FFF2-40B4-BE49-F238E27FC236}">
                <a16:creationId xmlns:a16="http://schemas.microsoft.com/office/drawing/2014/main" id="{E15D12DD-7321-505F-733B-B38A392DC1E3}"/>
              </a:ext>
            </a:extLst>
          </p:cNvPr>
          <p:cNvSpPr/>
          <p:nvPr/>
        </p:nvSpPr>
        <p:spPr>
          <a:xfrm>
            <a:off x="8349263" y="2786063"/>
            <a:ext cx="359517" cy="796860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5AA78D-DBB6-7252-B416-C6E374E2CF3E}"/>
              </a:ext>
            </a:extLst>
          </p:cNvPr>
          <p:cNvSpPr txBox="1"/>
          <p:nvPr/>
        </p:nvSpPr>
        <p:spPr>
          <a:xfrm>
            <a:off x="7318255" y="1676256"/>
            <a:ext cx="594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60%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F96779E-C9FC-8024-EBD4-7F4868661B89}"/>
              </a:ext>
            </a:extLst>
          </p:cNvPr>
          <p:cNvSpPr txBox="1"/>
          <p:nvPr/>
        </p:nvSpPr>
        <p:spPr>
          <a:xfrm>
            <a:off x="8285042" y="2478010"/>
            <a:ext cx="594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40%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F6BE19-9227-6B36-4DC7-6C54CE809F99}"/>
              </a:ext>
            </a:extLst>
          </p:cNvPr>
          <p:cNvSpPr txBox="1"/>
          <p:nvPr/>
        </p:nvSpPr>
        <p:spPr>
          <a:xfrm>
            <a:off x="7045175" y="3582923"/>
            <a:ext cx="103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latin typeface="Rajdhani" panose="020B0604020202020204" charset="0"/>
                <a:cs typeface="Rajdhani" panose="020B0604020202020204" charset="0"/>
              </a:rPr>
              <a:t>Completed Task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2DA98F-5108-822E-9788-8A1DE6838966}"/>
              </a:ext>
            </a:extLst>
          </p:cNvPr>
          <p:cNvSpPr txBox="1"/>
          <p:nvPr/>
        </p:nvSpPr>
        <p:spPr>
          <a:xfrm>
            <a:off x="8107591" y="3582923"/>
            <a:ext cx="9496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latin typeface="Rajdhani" panose="020B0604020202020204" charset="0"/>
                <a:cs typeface="Rajdhani" panose="020B0604020202020204" charset="0"/>
              </a:rPr>
              <a:t>Task to Do</a:t>
            </a:r>
          </a:p>
        </p:txBody>
      </p:sp>
    </p:spTree>
    <p:extLst>
      <p:ext uri="{BB962C8B-B14F-4D97-AF65-F5344CB8AC3E}">
        <p14:creationId xmlns:p14="http://schemas.microsoft.com/office/powerpoint/2010/main" val="21808281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48"/>
          <p:cNvSpPr txBox="1">
            <a:spLocks noGrp="1"/>
          </p:cNvSpPr>
          <p:nvPr>
            <p:ph type="title" idx="8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Technologies</a:t>
            </a:r>
            <a:endParaRPr u="none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27BD594-A107-49C9-5B86-92549D9B1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433" y="2942993"/>
            <a:ext cx="2120278" cy="134354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267CD93-9E78-64F2-24A2-4FA4772E7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141" y="1441965"/>
            <a:ext cx="2448179" cy="69907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7ACF20C-D08B-D340-AFBE-2AD5E6B341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2965" y="1049793"/>
            <a:ext cx="2884812" cy="1478466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AFA3CB45-719B-06F5-997A-000B39D99C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342" y="3245082"/>
            <a:ext cx="2375022" cy="10414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D295C1-4495-6622-FE22-86B2FEB3DCDC}"/>
              </a:ext>
            </a:extLst>
          </p:cNvPr>
          <p:cNvSpPr txBox="1"/>
          <p:nvPr/>
        </p:nvSpPr>
        <p:spPr>
          <a:xfrm>
            <a:off x="3214021" y="4800586"/>
            <a:ext cx="4632250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IT19112992 | B N Dullewa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843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60"/>
          <p:cNvSpPr txBox="1">
            <a:spLocks noGrp="1"/>
          </p:cNvSpPr>
          <p:nvPr>
            <p:ph type="body" idx="1"/>
          </p:nvPr>
        </p:nvSpPr>
        <p:spPr>
          <a:xfrm>
            <a:off x="349413" y="970622"/>
            <a:ext cx="8123478" cy="37828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-FR" b="1">
                <a:latin typeface="Rajdhani" panose="020B0604020202020204" charset="0"/>
                <a:cs typeface="Rajdhani" panose="020B0604020202020204" charset="0"/>
              </a:rPr>
              <a:t>[1][Online]. </a:t>
            </a:r>
            <a:r>
              <a:rPr lang="fr-FR" b="1" err="1">
                <a:latin typeface="Rajdhani" panose="020B0604020202020204" charset="0"/>
                <a:cs typeface="Rajdhani" panose="020B0604020202020204" charset="0"/>
              </a:rPr>
              <a:t>Available</a:t>
            </a:r>
            <a:r>
              <a:rPr lang="fr-FR" b="1">
                <a:latin typeface="Rajdhani" panose="020B0604020202020204" charset="0"/>
                <a:cs typeface="Rajdhani" panose="020B0604020202020204" charset="0"/>
              </a:rPr>
              <a:t>: </a:t>
            </a:r>
            <a:r>
              <a:rPr lang="fr-FR" b="1">
                <a:latin typeface="Rajdhani" panose="020B0604020202020204" charset="0"/>
                <a:cs typeface="Rajdhani" panose="020B0604020202020204" charset="0"/>
                <a:hlinkClick r:id="rId3"/>
              </a:rPr>
              <a:t>https://docs.microsoft.com/en-us/analysis-services/data-mining/data-mining-algorithms-analysis-services-data-mining?view=asallproducts-allversions</a:t>
            </a:r>
            <a:r>
              <a:rPr lang="fr-FR" b="1">
                <a:latin typeface="Rajdhani" panose="020B0604020202020204" charset="0"/>
                <a:cs typeface="Rajdhani" panose="020B0604020202020204" charset="0"/>
              </a:rPr>
              <a:t>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b="1">
                <a:latin typeface="Rajdhani" panose="020B0604020202020204" charset="0"/>
                <a:cs typeface="Rajdhani" panose="020B0604020202020204" charset="0"/>
              </a:rPr>
              <a:t>[2] "Nation </a:t>
            </a:r>
            <a:r>
              <a:rPr lang="en-US" b="1" err="1">
                <a:latin typeface="Rajdhani" panose="020B0604020202020204" charset="0"/>
                <a:cs typeface="Rajdhani" panose="020B0604020202020204" charset="0"/>
              </a:rPr>
              <a:t>Libaray</a:t>
            </a:r>
            <a:r>
              <a:rPr lang="en-US" b="1">
                <a:latin typeface="Rajdhani" panose="020B0604020202020204" charset="0"/>
                <a:cs typeface="Rajdhani" panose="020B0604020202020204" charset="0"/>
              </a:rPr>
              <a:t> of </a:t>
            </a:r>
            <a:r>
              <a:rPr lang="en-US" b="1" err="1">
                <a:latin typeface="Rajdhani" panose="020B0604020202020204" charset="0"/>
                <a:cs typeface="Rajdhani" panose="020B0604020202020204" charset="0"/>
              </a:rPr>
              <a:t>medecine</a:t>
            </a:r>
            <a:r>
              <a:rPr lang="en-US" b="1">
                <a:latin typeface="Rajdhani" panose="020B0604020202020204" charset="0"/>
                <a:cs typeface="Rajdhani" panose="020B0604020202020204" charset="0"/>
              </a:rPr>
              <a:t>," 10 November 2021 . [Online]. Available: </a:t>
            </a:r>
            <a:r>
              <a:rPr lang="en-US" b="1">
                <a:latin typeface="Rajdhani" panose="020B0604020202020204" charset="0"/>
                <a:cs typeface="Rajdhani" panose="020B0604020202020204" charset="0"/>
                <a:hlinkClick r:id="rId4"/>
              </a:rPr>
              <a:t>https://www.ncbi.nlm.nih.gov/pmc/articles/PMC8687008/</a:t>
            </a:r>
            <a:r>
              <a:rPr lang="en-US" b="1">
                <a:latin typeface="Rajdhani" panose="020B0604020202020204" charset="0"/>
                <a:cs typeface="Rajdhani" panose="020B0604020202020204" charset="0"/>
              </a:rPr>
              <a:t>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b="1">
                <a:latin typeface="Rajdhani" panose="020B0604020202020204" charset="0"/>
                <a:cs typeface="Rajdhani" panose="020B0604020202020204" charset="0"/>
              </a:rPr>
              <a:t>[3]S. K. R. </a:t>
            </a:r>
            <a:r>
              <a:rPr lang="en-US" b="1" err="1">
                <a:latin typeface="Rajdhani" panose="020B0604020202020204" charset="0"/>
                <a:cs typeface="Rajdhani" panose="020B0604020202020204" charset="0"/>
              </a:rPr>
              <a:t>Nafis</a:t>
            </a:r>
            <a:r>
              <a:rPr lang="en-US" b="1">
                <a:latin typeface="Rajdhani" panose="020B0604020202020204" charset="0"/>
                <a:cs typeface="Rajdhani" panose="020B0604020202020204" charset="0"/>
              </a:rPr>
              <a:t> Ahmed1, "A guide to organizing a voluntary blood donation camp," [Online]. Available: http://www.ijbti.com/archive/2013-archive/100011IJBTINA2013-ahmed/100011IJBTINA2013-ahmed-full-text.php.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b="1">
                <a:latin typeface="Rajdhani" panose="020B0604020202020204" charset="0"/>
                <a:cs typeface="Rajdhani" panose="020B0604020202020204" charset="0"/>
              </a:rPr>
              <a:t>[4] b. A. Azad, "Blood Donation Camp organized by Student Council of BCAS Campus, Kalmunai," 16 August 2018. [Online]. </a:t>
            </a:r>
          </a:p>
        </p:txBody>
      </p:sp>
      <p:sp>
        <p:nvSpPr>
          <p:cNvPr id="1604" name="Google Shape;1604;p60"/>
          <p:cNvSpPr txBox="1">
            <a:spLocks noGrp="1"/>
          </p:cNvSpPr>
          <p:nvPr>
            <p:ph type="title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References</a:t>
            </a:r>
            <a:endParaRPr u="non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CD0EF8-5C74-9197-A2C6-60166ABB9DD5}"/>
              </a:ext>
            </a:extLst>
          </p:cNvPr>
          <p:cNvSpPr txBox="1"/>
          <p:nvPr/>
        </p:nvSpPr>
        <p:spPr>
          <a:xfrm>
            <a:off x="1655575" y="4831296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IT19112992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>
                <a:solidFill>
                  <a:schemeClr val="tx1"/>
                </a:solidFill>
                <a:latin typeface="+mj-lt"/>
              </a:rPr>
              <a:t>B.N Dullewa</a:t>
            </a:r>
            <a:endParaRPr lang="en-US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FC63D9-6762-F41C-415F-BBDA25FED6A4}"/>
              </a:ext>
            </a:extLst>
          </p:cNvPr>
          <p:cNvSpPr txBox="1"/>
          <p:nvPr/>
        </p:nvSpPr>
        <p:spPr>
          <a:xfrm>
            <a:off x="4039854" y="4831295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405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0"/>
          <p:cNvSpPr/>
          <p:nvPr/>
        </p:nvSpPr>
        <p:spPr>
          <a:xfrm>
            <a:off x="283006" y="4108629"/>
            <a:ext cx="590613" cy="248975"/>
          </a:xfrm>
          <a:custGeom>
            <a:avLst/>
            <a:gdLst/>
            <a:ahLst/>
            <a:cxnLst/>
            <a:rect l="l" t="t" r="r" b="b"/>
            <a:pathLst>
              <a:path w="10735" h="4526" extrusionOk="0">
                <a:moveTo>
                  <a:pt x="3819" y="634"/>
                </a:moveTo>
                <a:cubicBezTo>
                  <a:pt x="4190" y="634"/>
                  <a:pt x="4562" y="759"/>
                  <a:pt x="4855" y="1010"/>
                </a:cubicBezTo>
                <a:cubicBezTo>
                  <a:pt x="5001" y="1157"/>
                  <a:pt x="5210" y="1387"/>
                  <a:pt x="5608" y="1387"/>
                </a:cubicBezTo>
                <a:lnTo>
                  <a:pt x="6905" y="1387"/>
                </a:lnTo>
                <a:cubicBezTo>
                  <a:pt x="6759" y="1743"/>
                  <a:pt x="6424" y="2015"/>
                  <a:pt x="6005" y="2015"/>
                </a:cubicBezTo>
                <a:lnTo>
                  <a:pt x="4729" y="2015"/>
                </a:lnTo>
                <a:lnTo>
                  <a:pt x="4729" y="2642"/>
                </a:lnTo>
                <a:lnTo>
                  <a:pt x="7219" y="2642"/>
                </a:lnTo>
                <a:lnTo>
                  <a:pt x="8746" y="1638"/>
                </a:lnTo>
                <a:cubicBezTo>
                  <a:pt x="8902" y="1531"/>
                  <a:pt x="9075" y="1483"/>
                  <a:pt x="9248" y="1483"/>
                </a:cubicBezTo>
                <a:cubicBezTo>
                  <a:pt x="9447" y="1483"/>
                  <a:pt x="9645" y="1547"/>
                  <a:pt x="9813" y="1659"/>
                </a:cubicBezTo>
                <a:lnTo>
                  <a:pt x="6842" y="3898"/>
                </a:lnTo>
                <a:lnTo>
                  <a:pt x="628" y="3898"/>
                </a:lnTo>
                <a:lnTo>
                  <a:pt x="628" y="2015"/>
                </a:lnTo>
                <a:lnTo>
                  <a:pt x="1653" y="2015"/>
                </a:lnTo>
                <a:lnTo>
                  <a:pt x="2783" y="1010"/>
                </a:lnTo>
                <a:cubicBezTo>
                  <a:pt x="3076" y="759"/>
                  <a:pt x="3447" y="634"/>
                  <a:pt x="3819" y="634"/>
                </a:cubicBezTo>
                <a:close/>
                <a:moveTo>
                  <a:pt x="3811" y="1"/>
                </a:moveTo>
                <a:cubicBezTo>
                  <a:pt x="3290" y="1"/>
                  <a:pt x="2773" y="184"/>
                  <a:pt x="2365" y="550"/>
                </a:cubicBezTo>
                <a:lnTo>
                  <a:pt x="1402" y="1387"/>
                </a:lnTo>
                <a:lnTo>
                  <a:pt x="0" y="1387"/>
                </a:lnTo>
                <a:lnTo>
                  <a:pt x="0" y="4526"/>
                </a:lnTo>
                <a:lnTo>
                  <a:pt x="7052" y="4526"/>
                </a:lnTo>
                <a:lnTo>
                  <a:pt x="10734" y="1764"/>
                </a:lnTo>
                <a:lnTo>
                  <a:pt x="10546" y="1513"/>
                </a:lnTo>
                <a:cubicBezTo>
                  <a:pt x="10247" y="1084"/>
                  <a:pt x="9762" y="856"/>
                  <a:pt x="9267" y="856"/>
                </a:cubicBezTo>
                <a:cubicBezTo>
                  <a:pt x="8965" y="856"/>
                  <a:pt x="8660" y="941"/>
                  <a:pt x="8391" y="1115"/>
                </a:cubicBezTo>
                <a:lnTo>
                  <a:pt x="7428" y="1743"/>
                </a:lnTo>
                <a:cubicBezTo>
                  <a:pt x="7533" y="1534"/>
                  <a:pt x="7575" y="1303"/>
                  <a:pt x="7575" y="1073"/>
                </a:cubicBezTo>
                <a:lnTo>
                  <a:pt x="7575" y="759"/>
                </a:lnTo>
                <a:lnTo>
                  <a:pt x="5629" y="759"/>
                </a:lnTo>
                <a:cubicBezTo>
                  <a:pt x="5482" y="759"/>
                  <a:pt x="5419" y="676"/>
                  <a:pt x="5273" y="550"/>
                </a:cubicBezTo>
                <a:cubicBezTo>
                  <a:pt x="4855" y="184"/>
                  <a:pt x="4331" y="1"/>
                  <a:pt x="38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" name="Google Shape;712;p40"/>
          <p:cNvGrpSpPr/>
          <p:nvPr/>
        </p:nvGrpSpPr>
        <p:grpSpPr>
          <a:xfrm>
            <a:off x="252637" y="3250441"/>
            <a:ext cx="205706" cy="299027"/>
            <a:chOff x="7755376" y="4015381"/>
            <a:chExt cx="135744" cy="197338"/>
          </a:xfrm>
        </p:grpSpPr>
        <p:sp>
          <p:nvSpPr>
            <p:cNvPr id="713" name="Google Shape;713;p40"/>
            <p:cNvSpPr/>
            <p:nvPr/>
          </p:nvSpPr>
          <p:spPr>
            <a:xfrm>
              <a:off x="7755376" y="4068642"/>
              <a:ext cx="96077" cy="144077"/>
            </a:xfrm>
            <a:custGeom>
              <a:avLst/>
              <a:gdLst/>
              <a:ahLst/>
              <a:cxnLst/>
              <a:rect l="l" t="t" r="r" b="b"/>
              <a:pathLst>
                <a:path w="3139" h="4708" extrusionOk="0">
                  <a:moveTo>
                    <a:pt x="1569" y="0"/>
                  </a:moveTo>
                  <a:lnTo>
                    <a:pt x="209" y="2364"/>
                  </a:lnTo>
                  <a:cubicBezTo>
                    <a:pt x="63" y="2595"/>
                    <a:pt x="0" y="2867"/>
                    <a:pt x="0" y="3139"/>
                  </a:cubicBezTo>
                  <a:cubicBezTo>
                    <a:pt x="0" y="3997"/>
                    <a:pt x="691" y="4708"/>
                    <a:pt x="1569" y="4708"/>
                  </a:cubicBezTo>
                  <a:cubicBezTo>
                    <a:pt x="2427" y="4708"/>
                    <a:pt x="3139" y="3997"/>
                    <a:pt x="3139" y="3139"/>
                  </a:cubicBezTo>
                  <a:cubicBezTo>
                    <a:pt x="3139" y="2867"/>
                    <a:pt x="3055" y="2595"/>
                    <a:pt x="2929" y="2364"/>
                  </a:cubicBezTo>
                  <a:lnTo>
                    <a:pt x="1569" y="0"/>
                  </a:ln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7776359" y="4015381"/>
              <a:ext cx="114760" cy="170924"/>
            </a:xfrm>
            <a:custGeom>
              <a:avLst/>
              <a:gdLst/>
              <a:ahLst/>
              <a:cxnLst/>
              <a:rect l="l" t="t" r="r" b="b"/>
              <a:pathLst>
                <a:path w="3161" h="4708" extrusionOk="0">
                  <a:moveTo>
                    <a:pt x="1570" y="1256"/>
                  </a:moveTo>
                  <a:lnTo>
                    <a:pt x="2386" y="2657"/>
                  </a:lnTo>
                  <a:cubicBezTo>
                    <a:pt x="2470" y="2804"/>
                    <a:pt x="2512" y="2971"/>
                    <a:pt x="2512" y="3139"/>
                  </a:cubicBezTo>
                  <a:cubicBezTo>
                    <a:pt x="2512" y="3662"/>
                    <a:pt x="2093" y="4080"/>
                    <a:pt x="1570" y="4080"/>
                  </a:cubicBezTo>
                  <a:cubicBezTo>
                    <a:pt x="1068" y="4080"/>
                    <a:pt x="628" y="3662"/>
                    <a:pt x="628" y="3139"/>
                  </a:cubicBezTo>
                  <a:cubicBezTo>
                    <a:pt x="628" y="2971"/>
                    <a:pt x="670" y="2804"/>
                    <a:pt x="754" y="2657"/>
                  </a:cubicBezTo>
                  <a:lnTo>
                    <a:pt x="1570" y="1256"/>
                  </a:lnTo>
                  <a:close/>
                  <a:moveTo>
                    <a:pt x="1591" y="0"/>
                  </a:moveTo>
                  <a:lnTo>
                    <a:pt x="231" y="2344"/>
                  </a:lnTo>
                  <a:cubicBezTo>
                    <a:pt x="84" y="2595"/>
                    <a:pt x="22" y="2867"/>
                    <a:pt x="22" y="3139"/>
                  </a:cubicBezTo>
                  <a:cubicBezTo>
                    <a:pt x="1" y="3997"/>
                    <a:pt x="712" y="4708"/>
                    <a:pt x="1570" y="4708"/>
                  </a:cubicBezTo>
                  <a:cubicBezTo>
                    <a:pt x="2449" y="4708"/>
                    <a:pt x="3160" y="3997"/>
                    <a:pt x="3160" y="3139"/>
                  </a:cubicBezTo>
                  <a:cubicBezTo>
                    <a:pt x="3160" y="2867"/>
                    <a:pt x="3077" y="2595"/>
                    <a:pt x="2930" y="2344"/>
                  </a:cubicBez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40"/>
          <p:cNvGrpSpPr/>
          <p:nvPr/>
        </p:nvGrpSpPr>
        <p:grpSpPr>
          <a:xfrm>
            <a:off x="1147333" y="3244661"/>
            <a:ext cx="224236" cy="223784"/>
            <a:chOff x="7932213" y="1463813"/>
            <a:chExt cx="127125" cy="127150"/>
          </a:xfrm>
        </p:grpSpPr>
        <p:sp>
          <p:nvSpPr>
            <p:cNvPr id="716" name="Google Shape;716;p40"/>
            <p:cNvSpPr/>
            <p:nvPr/>
          </p:nvSpPr>
          <p:spPr>
            <a:xfrm>
              <a:off x="7932213" y="1527113"/>
              <a:ext cx="127125" cy="25"/>
            </a:xfrm>
            <a:custGeom>
              <a:avLst/>
              <a:gdLst/>
              <a:ahLst/>
              <a:cxnLst/>
              <a:rect l="l" t="t" r="r" b="b"/>
              <a:pathLst>
                <a:path w="5085" h="1" fill="none" extrusionOk="0">
                  <a:moveTo>
                    <a:pt x="0" y="1"/>
                  </a:moveTo>
                  <a:lnTo>
                    <a:pt x="5085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996013" y="1463813"/>
              <a:ext cx="25" cy="127150"/>
            </a:xfrm>
            <a:custGeom>
              <a:avLst/>
              <a:gdLst/>
              <a:ahLst/>
              <a:cxnLst/>
              <a:rect l="l" t="t" r="r" b="b"/>
              <a:pathLst>
                <a:path w="1" h="5086" fill="none" extrusionOk="0">
                  <a:moveTo>
                    <a:pt x="1" y="5085"/>
                  </a:moveTo>
                  <a:lnTo>
                    <a:pt x="1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40"/>
          <p:cNvSpPr/>
          <p:nvPr/>
        </p:nvSpPr>
        <p:spPr>
          <a:xfrm>
            <a:off x="833257" y="3638199"/>
            <a:ext cx="134762" cy="44"/>
          </a:xfrm>
          <a:custGeom>
            <a:avLst/>
            <a:gdLst/>
            <a:ahLst/>
            <a:cxnLst/>
            <a:rect l="l" t="t" r="r" b="b"/>
            <a:pathLst>
              <a:path w="3056" h="1" fill="none" extrusionOk="0">
                <a:moveTo>
                  <a:pt x="1" y="1"/>
                </a:moveTo>
                <a:lnTo>
                  <a:pt x="3055" y="1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" name="Google Shape;719;p40"/>
          <p:cNvGrpSpPr/>
          <p:nvPr/>
        </p:nvGrpSpPr>
        <p:grpSpPr>
          <a:xfrm>
            <a:off x="1054827" y="4245467"/>
            <a:ext cx="319454" cy="433097"/>
            <a:chOff x="8107742" y="840353"/>
            <a:chExt cx="299760" cy="406359"/>
          </a:xfrm>
        </p:grpSpPr>
        <p:sp>
          <p:nvSpPr>
            <p:cNvPr id="720" name="Google Shape;720;p40"/>
            <p:cNvSpPr/>
            <p:nvPr/>
          </p:nvSpPr>
          <p:spPr>
            <a:xfrm>
              <a:off x="8107742" y="869102"/>
              <a:ext cx="225509" cy="377609"/>
            </a:xfrm>
            <a:custGeom>
              <a:avLst/>
              <a:gdLst/>
              <a:ahLst/>
              <a:cxnLst/>
              <a:rect l="l" t="t" r="r" b="b"/>
              <a:pathLst>
                <a:path w="6236" h="10442" extrusionOk="0">
                  <a:moveTo>
                    <a:pt x="3118" y="1"/>
                  </a:moveTo>
                  <a:cubicBezTo>
                    <a:pt x="3118" y="1"/>
                    <a:pt x="0" y="5608"/>
                    <a:pt x="0" y="7324"/>
                  </a:cubicBezTo>
                  <a:cubicBezTo>
                    <a:pt x="0" y="9061"/>
                    <a:pt x="1402" y="10442"/>
                    <a:pt x="3118" y="10442"/>
                  </a:cubicBezTo>
                  <a:cubicBezTo>
                    <a:pt x="4833" y="10442"/>
                    <a:pt x="6235" y="9061"/>
                    <a:pt x="6235" y="7324"/>
                  </a:cubicBezTo>
                  <a:cubicBezTo>
                    <a:pt x="6235" y="5608"/>
                    <a:pt x="3118" y="1"/>
                    <a:pt x="3118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8181233" y="840353"/>
              <a:ext cx="226269" cy="378368"/>
            </a:xfrm>
            <a:custGeom>
              <a:avLst/>
              <a:gdLst/>
              <a:ahLst/>
              <a:cxnLst/>
              <a:rect l="l" t="t" r="r" b="b"/>
              <a:pathLst>
                <a:path w="6257" h="10463" fill="none" extrusionOk="0">
                  <a:moveTo>
                    <a:pt x="6257" y="7345"/>
                  </a:moveTo>
                  <a:cubicBezTo>
                    <a:pt x="6257" y="9081"/>
                    <a:pt x="4855" y="10462"/>
                    <a:pt x="3118" y="10462"/>
                  </a:cubicBezTo>
                  <a:cubicBezTo>
                    <a:pt x="1402" y="10462"/>
                    <a:pt x="1" y="9060"/>
                    <a:pt x="1" y="7345"/>
                  </a:cubicBezTo>
                  <a:cubicBezTo>
                    <a:pt x="1" y="5608"/>
                    <a:pt x="3118" y="1"/>
                    <a:pt x="3118" y="1"/>
                  </a:cubicBezTo>
                  <a:cubicBezTo>
                    <a:pt x="3118" y="1"/>
                    <a:pt x="6257" y="5629"/>
                    <a:pt x="6257" y="7345"/>
                  </a:cubicBezTo>
                  <a:close/>
                </a:path>
              </a:pathLst>
            </a:custGeom>
            <a:noFill/>
            <a:ln w="28575" cap="rnd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810;p44">
            <a:extLst>
              <a:ext uri="{FF2B5EF4-FFF2-40B4-BE49-F238E27FC236}">
                <a16:creationId xmlns:a16="http://schemas.microsoft.com/office/drawing/2014/main" id="{6205B4E6-68A4-2397-0BBC-B1C4921758F3}"/>
              </a:ext>
            </a:extLst>
          </p:cNvPr>
          <p:cNvSpPr txBox="1">
            <a:spLocks noGrp="1"/>
          </p:cNvSpPr>
          <p:nvPr/>
        </p:nvSpPr>
        <p:spPr>
          <a:xfrm>
            <a:off x="5346354" y="1361529"/>
            <a:ext cx="3241200" cy="274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500" b="1" i="0" u="none" strike="noStrike" cap="non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2800" b="1">
                <a:latin typeface="Rajdhani" panose="020B0604020202020204" charset="0"/>
                <a:cs typeface="Rajdhani" panose="020B0604020202020204" charset="0"/>
              </a:rPr>
              <a:t>Create A Successful Correspondence In Between The Donors And The </a:t>
            </a:r>
            <a:r>
              <a:rPr lang="en-US" sz="2800" b="1" err="1">
                <a:latin typeface="Rajdhani" panose="020B0604020202020204" charset="0"/>
                <a:cs typeface="Rajdhani" panose="020B0604020202020204" charset="0"/>
              </a:rPr>
              <a:t>Donees</a:t>
            </a:r>
            <a:r>
              <a:rPr lang="en-US" sz="2800" b="1">
                <a:latin typeface="Rajdhani" panose="020B0604020202020204" charset="0"/>
                <a:cs typeface="Rajdhani" panose="020B0604020202020204" charset="0"/>
              </a:rPr>
              <a:t>​</a:t>
            </a:r>
            <a:endParaRPr lang="" sz="2800" b="1">
              <a:latin typeface="Rajdhani" panose="020B0604020202020204" charset="0"/>
              <a:cs typeface="Rajdhani" panose="020B0604020202020204" charset="0"/>
            </a:endParaRPr>
          </a:p>
        </p:txBody>
      </p:sp>
      <p:grpSp>
        <p:nvGrpSpPr>
          <p:cNvPr id="20" name="Google Shape;811;p44">
            <a:extLst>
              <a:ext uri="{FF2B5EF4-FFF2-40B4-BE49-F238E27FC236}">
                <a16:creationId xmlns:a16="http://schemas.microsoft.com/office/drawing/2014/main" id="{C1E89DDA-5E3B-05EE-BCD5-46DF2FEDBF9B}"/>
              </a:ext>
            </a:extLst>
          </p:cNvPr>
          <p:cNvGrpSpPr/>
          <p:nvPr/>
        </p:nvGrpSpPr>
        <p:grpSpPr>
          <a:xfrm>
            <a:off x="2287398" y="532532"/>
            <a:ext cx="397454" cy="397454"/>
            <a:chOff x="1723038" y="461093"/>
            <a:chExt cx="389698" cy="389698"/>
          </a:xfrm>
        </p:grpSpPr>
        <p:sp>
          <p:nvSpPr>
            <p:cNvPr id="27" name="Google Shape;812;p44">
              <a:extLst>
                <a:ext uri="{FF2B5EF4-FFF2-40B4-BE49-F238E27FC236}">
                  <a16:creationId xmlns:a16="http://schemas.microsoft.com/office/drawing/2014/main" id="{CED98C03-1734-16DC-3BC4-F9B5A53FB338}"/>
                </a:ext>
              </a:extLst>
            </p:cNvPr>
            <p:cNvSpPr/>
            <p:nvPr/>
          </p:nvSpPr>
          <p:spPr>
            <a:xfrm rot="-2700000">
              <a:off x="1867502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13;p44">
              <a:extLst>
                <a:ext uri="{FF2B5EF4-FFF2-40B4-BE49-F238E27FC236}">
                  <a16:creationId xmlns:a16="http://schemas.microsoft.com/office/drawing/2014/main" id="{7FD0635F-FD44-9D7D-BC46-F01A72BB4CEB}"/>
                </a:ext>
              </a:extLst>
            </p:cNvPr>
            <p:cNvSpPr/>
            <p:nvPr/>
          </p:nvSpPr>
          <p:spPr>
            <a:xfrm>
              <a:off x="1723038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814;p44">
            <a:extLst>
              <a:ext uri="{FF2B5EF4-FFF2-40B4-BE49-F238E27FC236}">
                <a16:creationId xmlns:a16="http://schemas.microsoft.com/office/drawing/2014/main" id="{906DBBD9-AA7D-80FB-60CD-B6BAF213C09D}"/>
              </a:ext>
            </a:extLst>
          </p:cNvPr>
          <p:cNvGrpSpPr/>
          <p:nvPr/>
        </p:nvGrpSpPr>
        <p:grpSpPr>
          <a:xfrm>
            <a:off x="2824440" y="532532"/>
            <a:ext cx="397454" cy="397454"/>
            <a:chOff x="2260078" y="461093"/>
            <a:chExt cx="389698" cy="389698"/>
          </a:xfrm>
        </p:grpSpPr>
        <p:sp>
          <p:nvSpPr>
            <p:cNvPr id="25" name="Google Shape;815;p44">
              <a:extLst>
                <a:ext uri="{FF2B5EF4-FFF2-40B4-BE49-F238E27FC236}">
                  <a16:creationId xmlns:a16="http://schemas.microsoft.com/office/drawing/2014/main" id="{ABB2115C-BA58-7352-FD7A-9EA38900B226}"/>
                </a:ext>
              </a:extLst>
            </p:cNvPr>
            <p:cNvSpPr/>
            <p:nvPr/>
          </p:nvSpPr>
          <p:spPr>
            <a:xfrm rot="-2700000">
              <a:off x="2404542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16;p44">
              <a:extLst>
                <a:ext uri="{FF2B5EF4-FFF2-40B4-BE49-F238E27FC236}">
                  <a16:creationId xmlns:a16="http://schemas.microsoft.com/office/drawing/2014/main" id="{E7FD2ED1-0582-B63C-2015-2A205CB490FB}"/>
                </a:ext>
              </a:extLst>
            </p:cNvPr>
            <p:cNvSpPr/>
            <p:nvPr/>
          </p:nvSpPr>
          <p:spPr>
            <a:xfrm>
              <a:off x="2260078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17;p44">
            <a:extLst>
              <a:ext uri="{FF2B5EF4-FFF2-40B4-BE49-F238E27FC236}">
                <a16:creationId xmlns:a16="http://schemas.microsoft.com/office/drawing/2014/main" id="{B7EECF1F-9394-3D43-6F2D-81D6C26E2A64}"/>
              </a:ext>
            </a:extLst>
          </p:cNvPr>
          <p:cNvGrpSpPr/>
          <p:nvPr/>
        </p:nvGrpSpPr>
        <p:grpSpPr>
          <a:xfrm>
            <a:off x="3361482" y="532532"/>
            <a:ext cx="397454" cy="397454"/>
            <a:chOff x="2797119" y="461093"/>
            <a:chExt cx="389698" cy="389698"/>
          </a:xfrm>
        </p:grpSpPr>
        <p:sp>
          <p:nvSpPr>
            <p:cNvPr id="23" name="Google Shape;818;p44">
              <a:extLst>
                <a:ext uri="{FF2B5EF4-FFF2-40B4-BE49-F238E27FC236}">
                  <a16:creationId xmlns:a16="http://schemas.microsoft.com/office/drawing/2014/main" id="{663C088B-6B53-B04A-83C7-64DBC4CB79A8}"/>
                </a:ext>
              </a:extLst>
            </p:cNvPr>
            <p:cNvSpPr/>
            <p:nvPr/>
          </p:nvSpPr>
          <p:spPr>
            <a:xfrm rot="-2700000">
              <a:off x="2941583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19;p44">
              <a:extLst>
                <a:ext uri="{FF2B5EF4-FFF2-40B4-BE49-F238E27FC236}">
                  <a16:creationId xmlns:a16="http://schemas.microsoft.com/office/drawing/2014/main" id="{2EA947AD-ADFA-4EDA-0B2B-8C28B4FFF945}"/>
                </a:ext>
              </a:extLst>
            </p:cNvPr>
            <p:cNvSpPr/>
            <p:nvPr/>
          </p:nvSpPr>
          <p:spPr>
            <a:xfrm>
              <a:off x="2797119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D191DF99-D470-47EF-BF8D-B6DE1FA11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97" y="3679141"/>
            <a:ext cx="5950212" cy="536494"/>
          </a:xfrm>
          <a:prstGeom prst="rect">
            <a:avLst/>
          </a:prstGeom>
        </p:spPr>
      </p:pic>
      <p:pic>
        <p:nvPicPr>
          <p:cNvPr id="2" name="Picture 1" descr="A person in a blue shirt&#10;&#10;Description automatically generated with low confidence">
            <a:extLst>
              <a:ext uri="{FF2B5EF4-FFF2-40B4-BE49-F238E27FC236}">
                <a16:creationId xmlns:a16="http://schemas.microsoft.com/office/drawing/2014/main" id="{A33EDE8E-CBB2-79D5-CBB6-61DF744D4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7510" y="0"/>
            <a:ext cx="2046904" cy="1730127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429263" y="1521454"/>
            <a:ext cx="6285471" cy="19320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solidFill>
                  <a:schemeClr val="tx1"/>
                </a:solidFill>
              </a:rPr>
              <a:t>How do Store Donors in a queue in order of registration?</a:t>
            </a:r>
            <a:br>
              <a:rPr lang="en-US" sz="1800"/>
            </a:br>
            <a:r>
              <a:rPr lang="en-US" sz="1800">
                <a:solidFill>
                  <a:schemeClr val="tx1"/>
                </a:solidFill>
              </a:rPr>
              <a:t>How to Send a confirmation message to the donor?</a:t>
            </a:r>
            <a:br>
              <a:rPr lang="en-US" sz="1800"/>
            </a:br>
            <a:r>
              <a:rPr lang="en-US" sz="1800">
                <a:solidFill>
                  <a:schemeClr val="tx1"/>
                </a:solidFill>
              </a:rPr>
              <a:t>How to create a Chatbot and real-time Message?</a:t>
            </a:r>
            <a:br>
              <a:rPr lang="en-US" sz="1800"/>
            </a:br>
            <a:r>
              <a:rPr lang="en-US" sz="1800">
                <a:solidFill>
                  <a:schemeClr val="tx1"/>
                </a:solidFill>
              </a:rPr>
              <a:t>How to enter the location using google map?</a:t>
            </a:r>
            <a:br>
              <a:rPr lang="en-US" sz="1800"/>
            </a:br>
            <a:r>
              <a:rPr lang="en-US" sz="1800">
                <a:solidFill>
                  <a:schemeClr val="tx1"/>
                </a:solidFill>
              </a:rPr>
              <a:t>How to send notifications to donors and </a:t>
            </a:r>
            <a:r>
              <a:rPr lang="en-US" sz="1800" err="1">
                <a:solidFill>
                  <a:schemeClr val="tx1"/>
                </a:solidFill>
              </a:rPr>
              <a:t>donees</a:t>
            </a:r>
            <a:r>
              <a:rPr lang="en-US" sz="1800">
                <a:solidFill>
                  <a:schemeClr val="tx1"/>
                </a:solidFill>
              </a:rPr>
              <a:t>? </a:t>
            </a:r>
            <a:br>
              <a:rPr lang="en-US" sz="1600"/>
            </a:br>
            <a:endParaRPr sz="1600"/>
          </a:p>
        </p:txBody>
      </p:sp>
      <p:grpSp>
        <p:nvGrpSpPr>
          <p:cNvPr id="833" name="Google Shape;833;p45"/>
          <p:cNvGrpSpPr/>
          <p:nvPr/>
        </p:nvGrpSpPr>
        <p:grpSpPr>
          <a:xfrm>
            <a:off x="1429260" y="3659278"/>
            <a:ext cx="6285474" cy="623142"/>
            <a:chOff x="1452904" y="2293527"/>
            <a:chExt cx="6285474" cy="623142"/>
          </a:xfrm>
        </p:grpSpPr>
        <p:cxnSp>
          <p:nvCxnSpPr>
            <p:cNvPr id="834" name="Google Shape;834;p45"/>
            <p:cNvCxnSpPr/>
            <p:nvPr/>
          </p:nvCxnSpPr>
          <p:spPr>
            <a:xfrm>
              <a:off x="1603900" y="2625692"/>
              <a:ext cx="5907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35" name="Google Shape;835;p45"/>
            <p:cNvGrpSpPr/>
            <p:nvPr/>
          </p:nvGrpSpPr>
          <p:grpSpPr>
            <a:xfrm>
              <a:off x="3427129" y="2293527"/>
              <a:ext cx="362836" cy="623142"/>
              <a:chOff x="8142523" y="840353"/>
              <a:chExt cx="264980" cy="455048"/>
            </a:xfrm>
          </p:grpSpPr>
          <p:sp>
            <p:nvSpPr>
              <p:cNvPr id="836" name="Google Shape;836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8" name="Google Shape;838;p45"/>
            <p:cNvGrpSpPr/>
            <p:nvPr/>
          </p:nvGrpSpPr>
          <p:grpSpPr>
            <a:xfrm>
              <a:off x="5401342" y="2293527"/>
              <a:ext cx="362836" cy="623142"/>
              <a:chOff x="8142523" y="840353"/>
              <a:chExt cx="264980" cy="455048"/>
            </a:xfrm>
          </p:grpSpPr>
          <p:sp>
            <p:nvSpPr>
              <p:cNvPr id="839" name="Google Shape;839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1" name="Google Shape;841;p45"/>
            <p:cNvGrpSpPr/>
            <p:nvPr/>
          </p:nvGrpSpPr>
          <p:grpSpPr>
            <a:xfrm>
              <a:off x="7375542" y="2293527"/>
              <a:ext cx="362836" cy="623142"/>
              <a:chOff x="8142523" y="840353"/>
              <a:chExt cx="264980" cy="455048"/>
            </a:xfrm>
          </p:grpSpPr>
          <p:sp>
            <p:nvSpPr>
              <p:cNvPr id="842" name="Google Shape;842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4" name="Google Shape;844;p45"/>
            <p:cNvGrpSpPr/>
            <p:nvPr/>
          </p:nvGrpSpPr>
          <p:grpSpPr>
            <a:xfrm>
              <a:off x="1452904" y="2293527"/>
              <a:ext cx="362836" cy="623142"/>
              <a:chOff x="8142523" y="840353"/>
              <a:chExt cx="264980" cy="455048"/>
            </a:xfrm>
          </p:grpSpPr>
          <p:sp>
            <p:nvSpPr>
              <p:cNvPr id="845" name="Google Shape;845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E7AFD4E1-C69F-DFBE-5110-1227F2EB13F9}"/>
              </a:ext>
            </a:extLst>
          </p:cNvPr>
          <p:cNvSpPr txBox="1"/>
          <p:nvPr/>
        </p:nvSpPr>
        <p:spPr>
          <a:xfrm>
            <a:off x="1708861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IT19236438| K.U.R.O.D Bandara</a:t>
            </a:r>
            <a:endParaRPr lang="en-US"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5E0D0D-F8D2-BB33-F962-F1388B314571}"/>
              </a:ext>
            </a:extLst>
          </p:cNvPr>
          <p:cNvSpPr txBox="1"/>
          <p:nvPr/>
        </p:nvSpPr>
        <p:spPr>
          <a:xfrm>
            <a:off x="3911009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7"/>
          <p:cNvSpPr txBox="1">
            <a:spLocks noGrp="1"/>
          </p:cNvSpPr>
          <p:nvPr>
            <p:ph type="body" idx="1"/>
          </p:nvPr>
        </p:nvSpPr>
        <p:spPr>
          <a:xfrm>
            <a:off x="360094" y="1103831"/>
            <a:ext cx="5239519" cy="2886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 sz="1800" b="1">
                <a:latin typeface="Rajdhani"/>
                <a:cs typeface="Rajdhani"/>
              </a:rPr>
              <a:t>In Sri Lanka, all communication between blood and organ donors, banks and recipients are currently done physically with no standardized web or software-based management system </a:t>
            </a:r>
            <a:endParaRPr lang="en-US" sz="1800" b="1">
              <a:latin typeface="Rajdhani"/>
              <a:cs typeface="Rajdhani"/>
            </a:endParaRPr>
          </a:p>
          <a:p>
            <a:pPr marL="127000" indent="0" algn="l">
              <a:buNone/>
            </a:pPr>
            <a:endParaRPr lang="en" sz="1800" b="1">
              <a:latin typeface="Rajdhani" panose="020B0604020202020204" charset="0"/>
              <a:cs typeface="Rajdhani" panose="020B0604020202020204" charset="0"/>
            </a:endParaRPr>
          </a:p>
          <a:p>
            <a:pPr algn="l"/>
            <a:r>
              <a:rPr lang="en" sz="1800" b="1">
                <a:latin typeface="Rajdhani"/>
                <a:cs typeface="Rajdhani"/>
              </a:rPr>
              <a:t>Introducing a software base management system can increase the efficient. </a:t>
            </a:r>
          </a:p>
          <a:p>
            <a:pPr marL="0" lvl="0" indent="0" algn="ctr" rtl="0">
              <a:buNone/>
            </a:pPr>
            <a:endParaRPr lang="en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lang="en-US"/>
          </a:p>
        </p:txBody>
      </p:sp>
      <p:sp>
        <p:nvSpPr>
          <p:cNvPr id="599" name="Google Shape;599;p37"/>
          <p:cNvSpPr txBox="1">
            <a:spLocks noGrp="1"/>
          </p:cNvSpPr>
          <p:nvPr>
            <p:ph type="title"/>
          </p:nvPr>
        </p:nvSpPr>
        <p:spPr>
          <a:xfrm>
            <a:off x="820069" y="529175"/>
            <a:ext cx="3308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Introduction</a:t>
            </a:r>
            <a:endParaRPr u="none"/>
          </a:p>
        </p:txBody>
      </p:sp>
      <p:grpSp>
        <p:nvGrpSpPr>
          <p:cNvPr id="601" name="Google Shape;601;p37"/>
          <p:cNvGrpSpPr/>
          <p:nvPr/>
        </p:nvGrpSpPr>
        <p:grpSpPr>
          <a:xfrm>
            <a:off x="1760074" y="3721042"/>
            <a:ext cx="306460" cy="525751"/>
            <a:chOff x="5559675" y="3999406"/>
            <a:chExt cx="227192" cy="389734"/>
          </a:xfrm>
        </p:grpSpPr>
        <p:sp>
          <p:nvSpPr>
            <p:cNvPr id="602" name="Google Shape;602;p37"/>
            <p:cNvSpPr/>
            <p:nvPr/>
          </p:nvSpPr>
          <p:spPr>
            <a:xfrm>
              <a:off x="5559675" y="4205150"/>
              <a:ext cx="114900" cy="123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7"/>
            <p:cNvSpPr/>
            <p:nvPr/>
          </p:nvSpPr>
          <p:spPr>
            <a:xfrm>
              <a:off x="5650108" y="4182498"/>
              <a:ext cx="68399" cy="68399"/>
            </a:xfrm>
            <a:custGeom>
              <a:avLst/>
              <a:gdLst/>
              <a:ahLst/>
              <a:cxnLst/>
              <a:rect l="l" t="t" r="r" b="b"/>
              <a:pathLst>
                <a:path w="1884" h="1884" extrusionOk="0">
                  <a:moveTo>
                    <a:pt x="629" y="0"/>
                  </a:moveTo>
                  <a:lnTo>
                    <a:pt x="629" y="628"/>
                  </a:lnTo>
                  <a:lnTo>
                    <a:pt x="1" y="628"/>
                  </a:lnTo>
                  <a:lnTo>
                    <a:pt x="1" y="1256"/>
                  </a:lnTo>
                  <a:lnTo>
                    <a:pt x="629" y="1256"/>
                  </a:lnTo>
                  <a:lnTo>
                    <a:pt x="629" y="1883"/>
                  </a:lnTo>
                  <a:lnTo>
                    <a:pt x="1256" y="1883"/>
                  </a:lnTo>
                  <a:lnTo>
                    <a:pt x="1256" y="1256"/>
                  </a:lnTo>
                  <a:lnTo>
                    <a:pt x="1884" y="1256"/>
                  </a:lnTo>
                  <a:lnTo>
                    <a:pt x="1884" y="628"/>
                  </a:lnTo>
                  <a:lnTo>
                    <a:pt x="1256" y="628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>
              <a:off x="5581744" y="3999406"/>
              <a:ext cx="205123" cy="389734"/>
            </a:xfrm>
            <a:custGeom>
              <a:avLst/>
              <a:gdLst/>
              <a:ahLst/>
              <a:cxnLst/>
              <a:rect l="l" t="t" r="r" b="b"/>
              <a:pathLst>
                <a:path w="5650" h="10735" extrusionOk="0">
                  <a:moveTo>
                    <a:pt x="1256" y="628"/>
                  </a:moveTo>
                  <a:lnTo>
                    <a:pt x="1256" y="1884"/>
                  </a:lnTo>
                  <a:lnTo>
                    <a:pt x="628" y="1884"/>
                  </a:lnTo>
                  <a:lnTo>
                    <a:pt x="628" y="628"/>
                  </a:lnTo>
                  <a:close/>
                  <a:moveTo>
                    <a:pt x="2512" y="628"/>
                  </a:moveTo>
                  <a:lnTo>
                    <a:pt x="2512" y="1884"/>
                  </a:lnTo>
                  <a:lnTo>
                    <a:pt x="1884" y="1884"/>
                  </a:lnTo>
                  <a:lnTo>
                    <a:pt x="1884" y="628"/>
                  </a:lnTo>
                  <a:close/>
                  <a:moveTo>
                    <a:pt x="3767" y="628"/>
                  </a:moveTo>
                  <a:lnTo>
                    <a:pt x="3767" y="1884"/>
                  </a:lnTo>
                  <a:lnTo>
                    <a:pt x="3139" y="1884"/>
                  </a:lnTo>
                  <a:lnTo>
                    <a:pt x="3139" y="628"/>
                  </a:lnTo>
                  <a:close/>
                  <a:moveTo>
                    <a:pt x="5022" y="628"/>
                  </a:moveTo>
                  <a:lnTo>
                    <a:pt x="5022" y="1884"/>
                  </a:lnTo>
                  <a:lnTo>
                    <a:pt x="4395" y="1884"/>
                  </a:lnTo>
                  <a:lnTo>
                    <a:pt x="4395" y="628"/>
                  </a:lnTo>
                  <a:close/>
                  <a:moveTo>
                    <a:pt x="4395" y="2512"/>
                  </a:moveTo>
                  <a:lnTo>
                    <a:pt x="4395" y="3788"/>
                  </a:lnTo>
                  <a:lnTo>
                    <a:pt x="1256" y="3788"/>
                  </a:lnTo>
                  <a:lnTo>
                    <a:pt x="1256" y="2512"/>
                  </a:lnTo>
                  <a:close/>
                  <a:moveTo>
                    <a:pt x="4395" y="4416"/>
                  </a:moveTo>
                  <a:lnTo>
                    <a:pt x="4395" y="7596"/>
                  </a:lnTo>
                  <a:lnTo>
                    <a:pt x="1256" y="7596"/>
                  </a:lnTo>
                  <a:lnTo>
                    <a:pt x="1256" y="4416"/>
                  </a:lnTo>
                  <a:close/>
                  <a:moveTo>
                    <a:pt x="4395" y="8224"/>
                  </a:moveTo>
                  <a:lnTo>
                    <a:pt x="4395" y="8538"/>
                  </a:lnTo>
                  <a:cubicBezTo>
                    <a:pt x="4395" y="9395"/>
                    <a:pt x="3683" y="10107"/>
                    <a:pt x="2825" y="10107"/>
                  </a:cubicBezTo>
                  <a:cubicBezTo>
                    <a:pt x="1947" y="10107"/>
                    <a:pt x="1256" y="9395"/>
                    <a:pt x="1256" y="8538"/>
                  </a:cubicBezTo>
                  <a:lnTo>
                    <a:pt x="1256" y="8224"/>
                  </a:lnTo>
                  <a:close/>
                  <a:moveTo>
                    <a:pt x="1" y="1"/>
                  </a:moveTo>
                  <a:lnTo>
                    <a:pt x="1" y="2512"/>
                  </a:lnTo>
                  <a:lnTo>
                    <a:pt x="628" y="2512"/>
                  </a:lnTo>
                  <a:lnTo>
                    <a:pt x="628" y="8538"/>
                  </a:lnTo>
                  <a:cubicBezTo>
                    <a:pt x="628" y="9751"/>
                    <a:pt x="1612" y="10735"/>
                    <a:pt x="2825" y="10735"/>
                  </a:cubicBezTo>
                  <a:cubicBezTo>
                    <a:pt x="4039" y="10735"/>
                    <a:pt x="5022" y="9751"/>
                    <a:pt x="5022" y="8538"/>
                  </a:cubicBezTo>
                  <a:lnTo>
                    <a:pt x="5022" y="2512"/>
                  </a:lnTo>
                  <a:lnTo>
                    <a:pt x="5650" y="2512"/>
                  </a:lnTo>
                  <a:lnTo>
                    <a:pt x="5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37"/>
          <p:cNvGrpSpPr/>
          <p:nvPr/>
        </p:nvGrpSpPr>
        <p:grpSpPr>
          <a:xfrm>
            <a:off x="2323249" y="3721042"/>
            <a:ext cx="306460" cy="525751"/>
            <a:chOff x="5559675" y="3999406"/>
            <a:chExt cx="227192" cy="389734"/>
          </a:xfrm>
        </p:grpSpPr>
        <p:sp>
          <p:nvSpPr>
            <p:cNvPr id="606" name="Google Shape;606;p37"/>
            <p:cNvSpPr/>
            <p:nvPr/>
          </p:nvSpPr>
          <p:spPr>
            <a:xfrm>
              <a:off x="5559675" y="4205150"/>
              <a:ext cx="114900" cy="123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7"/>
            <p:cNvSpPr/>
            <p:nvPr/>
          </p:nvSpPr>
          <p:spPr>
            <a:xfrm>
              <a:off x="5650108" y="4182498"/>
              <a:ext cx="68399" cy="68399"/>
            </a:xfrm>
            <a:custGeom>
              <a:avLst/>
              <a:gdLst/>
              <a:ahLst/>
              <a:cxnLst/>
              <a:rect l="l" t="t" r="r" b="b"/>
              <a:pathLst>
                <a:path w="1884" h="1884" extrusionOk="0">
                  <a:moveTo>
                    <a:pt x="629" y="0"/>
                  </a:moveTo>
                  <a:lnTo>
                    <a:pt x="629" y="628"/>
                  </a:lnTo>
                  <a:lnTo>
                    <a:pt x="1" y="628"/>
                  </a:lnTo>
                  <a:lnTo>
                    <a:pt x="1" y="1256"/>
                  </a:lnTo>
                  <a:lnTo>
                    <a:pt x="629" y="1256"/>
                  </a:lnTo>
                  <a:lnTo>
                    <a:pt x="629" y="1883"/>
                  </a:lnTo>
                  <a:lnTo>
                    <a:pt x="1256" y="1883"/>
                  </a:lnTo>
                  <a:lnTo>
                    <a:pt x="1256" y="1256"/>
                  </a:lnTo>
                  <a:lnTo>
                    <a:pt x="1884" y="1256"/>
                  </a:lnTo>
                  <a:lnTo>
                    <a:pt x="1884" y="628"/>
                  </a:lnTo>
                  <a:lnTo>
                    <a:pt x="1256" y="628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>
              <a:off x="5581744" y="3999406"/>
              <a:ext cx="205123" cy="389734"/>
            </a:xfrm>
            <a:custGeom>
              <a:avLst/>
              <a:gdLst/>
              <a:ahLst/>
              <a:cxnLst/>
              <a:rect l="l" t="t" r="r" b="b"/>
              <a:pathLst>
                <a:path w="5650" h="10735" extrusionOk="0">
                  <a:moveTo>
                    <a:pt x="1256" y="628"/>
                  </a:moveTo>
                  <a:lnTo>
                    <a:pt x="1256" y="1884"/>
                  </a:lnTo>
                  <a:lnTo>
                    <a:pt x="628" y="1884"/>
                  </a:lnTo>
                  <a:lnTo>
                    <a:pt x="628" y="628"/>
                  </a:lnTo>
                  <a:close/>
                  <a:moveTo>
                    <a:pt x="2512" y="628"/>
                  </a:moveTo>
                  <a:lnTo>
                    <a:pt x="2512" y="1884"/>
                  </a:lnTo>
                  <a:lnTo>
                    <a:pt x="1884" y="1884"/>
                  </a:lnTo>
                  <a:lnTo>
                    <a:pt x="1884" y="628"/>
                  </a:lnTo>
                  <a:close/>
                  <a:moveTo>
                    <a:pt x="3767" y="628"/>
                  </a:moveTo>
                  <a:lnTo>
                    <a:pt x="3767" y="1884"/>
                  </a:lnTo>
                  <a:lnTo>
                    <a:pt x="3139" y="1884"/>
                  </a:lnTo>
                  <a:lnTo>
                    <a:pt x="3139" y="628"/>
                  </a:lnTo>
                  <a:close/>
                  <a:moveTo>
                    <a:pt x="5022" y="628"/>
                  </a:moveTo>
                  <a:lnTo>
                    <a:pt x="5022" y="1884"/>
                  </a:lnTo>
                  <a:lnTo>
                    <a:pt x="4395" y="1884"/>
                  </a:lnTo>
                  <a:lnTo>
                    <a:pt x="4395" y="628"/>
                  </a:lnTo>
                  <a:close/>
                  <a:moveTo>
                    <a:pt x="4395" y="2512"/>
                  </a:moveTo>
                  <a:lnTo>
                    <a:pt x="4395" y="3788"/>
                  </a:lnTo>
                  <a:lnTo>
                    <a:pt x="1256" y="3788"/>
                  </a:lnTo>
                  <a:lnTo>
                    <a:pt x="1256" y="2512"/>
                  </a:lnTo>
                  <a:close/>
                  <a:moveTo>
                    <a:pt x="4395" y="4416"/>
                  </a:moveTo>
                  <a:lnTo>
                    <a:pt x="4395" y="7596"/>
                  </a:lnTo>
                  <a:lnTo>
                    <a:pt x="1256" y="7596"/>
                  </a:lnTo>
                  <a:lnTo>
                    <a:pt x="1256" y="4416"/>
                  </a:lnTo>
                  <a:close/>
                  <a:moveTo>
                    <a:pt x="4395" y="8224"/>
                  </a:moveTo>
                  <a:lnTo>
                    <a:pt x="4395" y="8538"/>
                  </a:lnTo>
                  <a:cubicBezTo>
                    <a:pt x="4395" y="9395"/>
                    <a:pt x="3683" y="10107"/>
                    <a:pt x="2825" y="10107"/>
                  </a:cubicBezTo>
                  <a:cubicBezTo>
                    <a:pt x="1947" y="10107"/>
                    <a:pt x="1256" y="9395"/>
                    <a:pt x="1256" y="8538"/>
                  </a:cubicBezTo>
                  <a:lnTo>
                    <a:pt x="1256" y="8224"/>
                  </a:lnTo>
                  <a:close/>
                  <a:moveTo>
                    <a:pt x="1" y="1"/>
                  </a:moveTo>
                  <a:lnTo>
                    <a:pt x="1" y="2512"/>
                  </a:lnTo>
                  <a:lnTo>
                    <a:pt x="628" y="2512"/>
                  </a:lnTo>
                  <a:lnTo>
                    <a:pt x="628" y="8538"/>
                  </a:lnTo>
                  <a:cubicBezTo>
                    <a:pt x="628" y="9751"/>
                    <a:pt x="1612" y="10735"/>
                    <a:pt x="2825" y="10735"/>
                  </a:cubicBezTo>
                  <a:cubicBezTo>
                    <a:pt x="4039" y="10735"/>
                    <a:pt x="5022" y="9751"/>
                    <a:pt x="5022" y="8538"/>
                  </a:cubicBezTo>
                  <a:lnTo>
                    <a:pt x="5022" y="2512"/>
                  </a:lnTo>
                  <a:lnTo>
                    <a:pt x="5650" y="2512"/>
                  </a:lnTo>
                  <a:lnTo>
                    <a:pt x="5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37"/>
          <p:cNvGrpSpPr/>
          <p:nvPr/>
        </p:nvGrpSpPr>
        <p:grpSpPr>
          <a:xfrm>
            <a:off x="2886424" y="3721042"/>
            <a:ext cx="306460" cy="525751"/>
            <a:chOff x="5559675" y="3999406"/>
            <a:chExt cx="227192" cy="389734"/>
          </a:xfrm>
        </p:grpSpPr>
        <p:sp>
          <p:nvSpPr>
            <p:cNvPr id="610" name="Google Shape;610;p37"/>
            <p:cNvSpPr/>
            <p:nvPr/>
          </p:nvSpPr>
          <p:spPr>
            <a:xfrm>
              <a:off x="5559675" y="4205150"/>
              <a:ext cx="114900" cy="123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>
              <a:off x="5650108" y="4182498"/>
              <a:ext cx="68399" cy="68399"/>
            </a:xfrm>
            <a:custGeom>
              <a:avLst/>
              <a:gdLst/>
              <a:ahLst/>
              <a:cxnLst/>
              <a:rect l="l" t="t" r="r" b="b"/>
              <a:pathLst>
                <a:path w="1884" h="1884" extrusionOk="0">
                  <a:moveTo>
                    <a:pt x="629" y="0"/>
                  </a:moveTo>
                  <a:lnTo>
                    <a:pt x="629" y="628"/>
                  </a:lnTo>
                  <a:lnTo>
                    <a:pt x="1" y="628"/>
                  </a:lnTo>
                  <a:lnTo>
                    <a:pt x="1" y="1256"/>
                  </a:lnTo>
                  <a:lnTo>
                    <a:pt x="629" y="1256"/>
                  </a:lnTo>
                  <a:lnTo>
                    <a:pt x="629" y="1883"/>
                  </a:lnTo>
                  <a:lnTo>
                    <a:pt x="1256" y="1883"/>
                  </a:lnTo>
                  <a:lnTo>
                    <a:pt x="1256" y="1256"/>
                  </a:lnTo>
                  <a:lnTo>
                    <a:pt x="1884" y="1256"/>
                  </a:lnTo>
                  <a:lnTo>
                    <a:pt x="1884" y="628"/>
                  </a:lnTo>
                  <a:lnTo>
                    <a:pt x="1256" y="628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5581744" y="3999406"/>
              <a:ext cx="205123" cy="389734"/>
            </a:xfrm>
            <a:custGeom>
              <a:avLst/>
              <a:gdLst/>
              <a:ahLst/>
              <a:cxnLst/>
              <a:rect l="l" t="t" r="r" b="b"/>
              <a:pathLst>
                <a:path w="5650" h="10735" extrusionOk="0">
                  <a:moveTo>
                    <a:pt x="1256" y="628"/>
                  </a:moveTo>
                  <a:lnTo>
                    <a:pt x="1256" y="1884"/>
                  </a:lnTo>
                  <a:lnTo>
                    <a:pt x="628" y="1884"/>
                  </a:lnTo>
                  <a:lnTo>
                    <a:pt x="628" y="628"/>
                  </a:lnTo>
                  <a:close/>
                  <a:moveTo>
                    <a:pt x="2512" y="628"/>
                  </a:moveTo>
                  <a:lnTo>
                    <a:pt x="2512" y="1884"/>
                  </a:lnTo>
                  <a:lnTo>
                    <a:pt x="1884" y="1884"/>
                  </a:lnTo>
                  <a:lnTo>
                    <a:pt x="1884" y="628"/>
                  </a:lnTo>
                  <a:close/>
                  <a:moveTo>
                    <a:pt x="3767" y="628"/>
                  </a:moveTo>
                  <a:lnTo>
                    <a:pt x="3767" y="1884"/>
                  </a:lnTo>
                  <a:lnTo>
                    <a:pt x="3139" y="1884"/>
                  </a:lnTo>
                  <a:lnTo>
                    <a:pt x="3139" y="628"/>
                  </a:lnTo>
                  <a:close/>
                  <a:moveTo>
                    <a:pt x="5022" y="628"/>
                  </a:moveTo>
                  <a:lnTo>
                    <a:pt x="5022" y="1884"/>
                  </a:lnTo>
                  <a:lnTo>
                    <a:pt x="4395" y="1884"/>
                  </a:lnTo>
                  <a:lnTo>
                    <a:pt x="4395" y="628"/>
                  </a:lnTo>
                  <a:close/>
                  <a:moveTo>
                    <a:pt x="4395" y="2512"/>
                  </a:moveTo>
                  <a:lnTo>
                    <a:pt x="4395" y="3788"/>
                  </a:lnTo>
                  <a:lnTo>
                    <a:pt x="1256" y="3788"/>
                  </a:lnTo>
                  <a:lnTo>
                    <a:pt x="1256" y="2512"/>
                  </a:lnTo>
                  <a:close/>
                  <a:moveTo>
                    <a:pt x="4395" y="4416"/>
                  </a:moveTo>
                  <a:lnTo>
                    <a:pt x="4395" y="7596"/>
                  </a:lnTo>
                  <a:lnTo>
                    <a:pt x="1256" y="7596"/>
                  </a:lnTo>
                  <a:lnTo>
                    <a:pt x="1256" y="4416"/>
                  </a:lnTo>
                  <a:close/>
                  <a:moveTo>
                    <a:pt x="4395" y="8224"/>
                  </a:moveTo>
                  <a:lnTo>
                    <a:pt x="4395" y="8538"/>
                  </a:lnTo>
                  <a:cubicBezTo>
                    <a:pt x="4395" y="9395"/>
                    <a:pt x="3683" y="10107"/>
                    <a:pt x="2825" y="10107"/>
                  </a:cubicBezTo>
                  <a:cubicBezTo>
                    <a:pt x="1947" y="10107"/>
                    <a:pt x="1256" y="9395"/>
                    <a:pt x="1256" y="8538"/>
                  </a:cubicBezTo>
                  <a:lnTo>
                    <a:pt x="1256" y="8224"/>
                  </a:lnTo>
                  <a:close/>
                  <a:moveTo>
                    <a:pt x="1" y="1"/>
                  </a:moveTo>
                  <a:lnTo>
                    <a:pt x="1" y="2512"/>
                  </a:lnTo>
                  <a:lnTo>
                    <a:pt x="628" y="2512"/>
                  </a:lnTo>
                  <a:lnTo>
                    <a:pt x="628" y="8538"/>
                  </a:lnTo>
                  <a:cubicBezTo>
                    <a:pt x="628" y="9751"/>
                    <a:pt x="1612" y="10735"/>
                    <a:pt x="2825" y="10735"/>
                  </a:cubicBezTo>
                  <a:cubicBezTo>
                    <a:pt x="4039" y="10735"/>
                    <a:pt x="5022" y="9751"/>
                    <a:pt x="5022" y="8538"/>
                  </a:cubicBezTo>
                  <a:lnTo>
                    <a:pt x="5022" y="2512"/>
                  </a:lnTo>
                  <a:lnTo>
                    <a:pt x="5650" y="2512"/>
                  </a:lnTo>
                  <a:lnTo>
                    <a:pt x="5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CD0B632-C714-40BD-45C2-3420F8C16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600" y="981"/>
            <a:ext cx="4271856" cy="7547213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Specific &amp; Sub Objectives</a:t>
            </a:r>
            <a:endParaRPr sz="4000"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429263" y="1415410"/>
            <a:ext cx="7562941" cy="2038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>
                <a:solidFill>
                  <a:schemeClr val="tx1"/>
                </a:solidFill>
              </a:rPr>
              <a:t>*Specific Objectives</a:t>
            </a:r>
            <a:br>
              <a:rPr lang="en-US" sz="1800">
                <a:latin typeface="Rajdhani" panose="020B0604020202020204" charset="0"/>
                <a:cs typeface="Rajdhani" panose="020B0604020202020204" charset="0"/>
              </a:rPr>
            </a:br>
            <a:r>
              <a:rPr lang="en-US" sz="1800">
                <a:solidFill>
                  <a:schemeClr val="tx1"/>
                </a:solidFill>
              </a:rPr>
              <a:t>-Manage the connection between the organ donors and </a:t>
            </a:r>
            <a:r>
              <a:rPr lang="en-US" sz="1800" err="1">
                <a:solidFill>
                  <a:schemeClr val="tx1"/>
                </a:solidFill>
              </a:rPr>
              <a:t>donees</a:t>
            </a:r>
            <a:r>
              <a:rPr lang="en-US" sz="1800">
                <a:solidFill>
                  <a:schemeClr val="tx1"/>
                </a:solidFill>
              </a:rPr>
              <a:t> in accordance with their requirements</a:t>
            </a:r>
            <a:br>
              <a:rPr lang="en-US" sz="1800">
                <a:latin typeface="Rajdhani" panose="020B0604020202020204" charset="0"/>
                <a:cs typeface="Rajdhani" panose="020B0604020202020204" charset="0"/>
              </a:rPr>
            </a:br>
            <a:br>
              <a:rPr lang="en-US" sz="1800">
                <a:latin typeface="Rajdhani" panose="020B0604020202020204" charset="0"/>
                <a:cs typeface="Rajdhani" panose="020B0604020202020204" charset="0"/>
              </a:rPr>
            </a:br>
            <a:r>
              <a:rPr lang="en-US" sz="1800">
                <a:solidFill>
                  <a:schemeClr val="tx1"/>
                </a:solidFill>
              </a:rPr>
              <a:t>*Sub Objectives </a:t>
            </a:r>
            <a:br>
              <a:rPr lang="en-US" sz="1800">
                <a:latin typeface="Rajdhani" panose="020B0604020202020204" charset="0"/>
                <a:cs typeface="Rajdhani" panose="020B0604020202020204" charset="0"/>
              </a:rPr>
            </a:br>
            <a:r>
              <a:rPr lang="en-US" sz="1800">
                <a:solidFill>
                  <a:schemeClr val="tx1"/>
                </a:solidFill>
              </a:rPr>
              <a:t>-</a:t>
            </a:r>
            <a:r>
              <a:rPr lang="en-US" sz="1800">
                <a:solidFill>
                  <a:schemeClr val="tx1"/>
                </a:solidFill>
                <a:effectLst/>
                <a:ea typeface="Calibri"/>
              </a:rPr>
              <a:t>Send confirmation messages </a:t>
            </a:r>
            <a:br>
              <a:rPr lang="en-US" sz="1800">
                <a:effectLst/>
                <a:latin typeface="Rajdhani" panose="020B0604020202020204" charset="0"/>
                <a:ea typeface="Calibri" panose="020F0502020204030204" pitchFamily="34" charset="0"/>
                <a:cs typeface="Rajdhani" panose="020B0604020202020204" charset="0"/>
              </a:rPr>
            </a:br>
            <a:r>
              <a:rPr lang="en-US" sz="1800">
                <a:solidFill>
                  <a:schemeClr val="tx1"/>
                </a:solidFill>
                <a:effectLst/>
                <a:ea typeface="Calibri"/>
              </a:rPr>
              <a:t>-create Chatbot and real-time Message</a:t>
            </a:r>
            <a:br>
              <a:rPr lang="en-US" sz="1800">
                <a:latin typeface="Rajdhani" panose="020B0604020202020204" charset="0"/>
                <a:ea typeface="Calibri" panose="020F0502020204030204" pitchFamily="34" charset="0"/>
                <a:cs typeface="Rajdhani" panose="020B0604020202020204" charset="0"/>
              </a:rPr>
            </a:br>
            <a:r>
              <a:rPr lang="en-US" sz="1800">
                <a:solidFill>
                  <a:schemeClr val="tx1"/>
                </a:solidFill>
                <a:ea typeface="Calibri"/>
              </a:rPr>
              <a:t>-Manage and </a:t>
            </a:r>
            <a:r>
              <a:rPr lang="en-US" sz="1800">
                <a:solidFill>
                  <a:schemeClr val="tx1"/>
                </a:solidFill>
                <a:effectLst/>
                <a:ea typeface="Calibri"/>
              </a:rPr>
              <a:t>Send notifications to the registered organ donors and </a:t>
            </a:r>
            <a:r>
              <a:rPr lang="en-US" sz="1800" err="1">
                <a:solidFill>
                  <a:schemeClr val="tx1"/>
                </a:solidFill>
                <a:effectLst/>
                <a:ea typeface="Calibri"/>
              </a:rPr>
              <a:t>donees</a:t>
            </a:r>
            <a:br>
              <a:rPr lang="en-US" sz="1400">
                <a:latin typeface="+mj-lt"/>
                <a:cs typeface="Arial" panose="020B0604020202020204" pitchFamily="34" charset="0"/>
              </a:rPr>
            </a:br>
            <a:br>
              <a:rPr lang="en-US" sz="1400">
                <a:latin typeface="+mj-lt"/>
                <a:cs typeface="Arial" panose="020B0604020202020204" pitchFamily="34" charset="0"/>
              </a:rPr>
            </a:br>
            <a:endParaRPr sz="1400"/>
          </a:p>
        </p:txBody>
      </p:sp>
      <p:grpSp>
        <p:nvGrpSpPr>
          <p:cNvPr id="833" name="Google Shape;833;p45"/>
          <p:cNvGrpSpPr/>
          <p:nvPr/>
        </p:nvGrpSpPr>
        <p:grpSpPr>
          <a:xfrm>
            <a:off x="1429260" y="3806770"/>
            <a:ext cx="6285474" cy="623142"/>
            <a:chOff x="1452904" y="2293527"/>
            <a:chExt cx="6285474" cy="623142"/>
          </a:xfrm>
        </p:grpSpPr>
        <p:cxnSp>
          <p:nvCxnSpPr>
            <p:cNvPr id="834" name="Google Shape;834;p45"/>
            <p:cNvCxnSpPr/>
            <p:nvPr/>
          </p:nvCxnSpPr>
          <p:spPr>
            <a:xfrm>
              <a:off x="1603900" y="2625692"/>
              <a:ext cx="5907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35" name="Google Shape;835;p45"/>
            <p:cNvGrpSpPr/>
            <p:nvPr/>
          </p:nvGrpSpPr>
          <p:grpSpPr>
            <a:xfrm>
              <a:off x="3427129" y="2293527"/>
              <a:ext cx="362836" cy="623142"/>
              <a:chOff x="8142523" y="840353"/>
              <a:chExt cx="264980" cy="455048"/>
            </a:xfrm>
          </p:grpSpPr>
          <p:sp>
            <p:nvSpPr>
              <p:cNvPr id="836" name="Google Shape;836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8" name="Google Shape;838;p45"/>
            <p:cNvGrpSpPr/>
            <p:nvPr/>
          </p:nvGrpSpPr>
          <p:grpSpPr>
            <a:xfrm>
              <a:off x="5401342" y="2293527"/>
              <a:ext cx="362836" cy="623142"/>
              <a:chOff x="8142523" y="840353"/>
              <a:chExt cx="264980" cy="455048"/>
            </a:xfrm>
          </p:grpSpPr>
          <p:sp>
            <p:nvSpPr>
              <p:cNvPr id="839" name="Google Shape;839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1" name="Google Shape;841;p45"/>
            <p:cNvGrpSpPr/>
            <p:nvPr/>
          </p:nvGrpSpPr>
          <p:grpSpPr>
            <a:xfrm>
              <a:off x="7375542" y="2293527"/>
              <a:ext cx="362836" cy="623142"/>
              <a:chOff x="8142523" y="840353"/>
              <a:chExt cx="264980" cy="455048"/>
            </a:xfrm>
          </p:grpSpPr>
          <p:sp>
            <p:nvSpPr>
              <p:cNvPr id="842" name="Google Shape;842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4" name="Google Shape;844;p45"/>
            <p:cNvGrpSpPr/>
            <p:nvPr/>
          </p:nvGrpSpPr>
          <p:grpSpPr>
            <a:xfrm>
              <a:off x="1452904" y="2293527"/>
              <a:ext cx="362836" cy="623142"/>
              <a:chOff x="8142523" y="840353"/>
              <a:chExt cx="264980" cy="455048"/>
            </a:xfrm>
          </p:grpSpPr>
          <p:sp>
            <p:nvSpPr>
              <p:cNvPr id="845" name="Google Shape;845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E7AFD4E1-C69F-DFBE-5110-1227F2EB13F9}"/>
              </a:ext>
            </a:extLst>
          </p:cNvPr>
          <p:cNvSpPr txBox="1"/>
          <p:nvPr/>
        </p:nvSpPr>
        <p:spPr>
          <a:xfrm>
            <a:off x="1708861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IT19236438| K.U.R.O.D Bandara</a:t>
            </a:r>
            <a:endParaRPr lang="en-US"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5E0D0D-F8D2-BB33-F962-F1388B314571}"/>
              </a:ext>
            </a:extLst>
          </p:cNvPr>
          <p:cNvSpPr txBox="1"/>
          <p:nvPr/>
        </p:nvSpPr>
        <p:spPr>
          <a:xfrm>
            <a:off x="3911009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113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50" y="18125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Methodology</a:t>
            </a:r>
            <a:endParaRPr sz="4000"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71963" y="1286822"/>
            <a:ext cx="6285471" cy="2038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br>
              <a:rPr lang="en-US" sz="1400">
                <a:latin typeface="+mj-lt"/>
                <a:cs typeface="Arial" panose="020B0604020202020204" pitchFamily="34" charset="0"/>
              </a:rPr>
            </a:br>
            <a:br>
              <a:rPr lang="en-US" sz="1400">
                <a:latin typeface="+mj-lt"/>
                <a:cs typeface="Arial" panose="020B0604020202020204" pitchFamily="34" charset="0"/>
              </a:rPr>
            </a:br>
            <a:endParaRPr lang="en-US" sz="1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AFD4E1-C69F-DFBE-5110-1227F2EB13F9}"/>
              </a:ext>
            </a:extLst>
          </p:cNvPr>
          <p:cNvSpPr txBox="1"/>
          <p:nvPr/>
        </p:nvSpPr>
        <p:spPr>
          <a:xfrm>
            <a:off x="1708861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IT19236438| K.U.R.O.D Bandara</a:t>
            </a:r>
            <a:endParaRPr lang="en-US"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5E0D0D-F8D2-BB33-F962-F1388B314571}"/>
              </a:ext>
            </a:extLst>
          </p:cNvPr>
          <p:cNvSpPr txBox="1"/>
          <p:nvPr/>
        </p:nvSpPr>
        <p:spPr>
          <a:xfrm>
            <a:off x="3911009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049CFC3B-34EF-7644-6A48-3078429CC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851" y="667658"/>
            <a:ext cx="5608661" cy="411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693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298985" y="592601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800"/>
              <a:t>Evidence for the Completion  </a:t>
            </a:r>
            <a:endParaRPr lang="en-US" sz="2800"/>
          </a:p>
        </p:txBody>
      </p:sp>
      <p:grpSp>
        <p:nvGrpSpPr>
          <p:cNvPr id="3" name="Google Shape;1117;p54">
            <a:extLst>
              <a:ext uri="{FF2B5EF4-FFF2-40B4-BE49-F238E27FC236}">
                <a16:creationId xmlns:a16="http://schemas.microsoft.com/office/drawing/2014/main" id="{D88755D9-FA7C-D8D5-E437-32901EF9F3A2}"/>
              </a:ext>
            </a:extLst>
          </p:cNvPr>
          <p:cNvGrpSpPr/>
          <p:nvPr/>
        </p:nvGrpSpPr>
        <p:grpSpPr>
          <a:xfrm>
            <a:off x="261552" y="617894"/>
            <a:ext cx="494184" cy="2872910"/>
            <a:chOff x="3737069" y="2265940"/>
            <a:chExt cx="494184" cy="2872910"/>
          </a:xfrm>
        </p:grpSpPr>
        <p:cxnSp>
          <p:nvCxnSpPr>
            <p:cNvPr id="47" name="Google Shape;1118;p54">
              <a:extLst>
                <a:ext uri="{FF2B5EF4-FFF2-40B4-BE49-F238E27FC236}">
                  <a16:creationId xmlns:a16="http://schemas.microsoft.com/office/drawing/2014/main" id="{9AAEC2C5-1402-4C3F-9CCA-28D1C57B461A}"/>
                </a:ext>
              </a:extLst>
            </p:cNvPr>
            <p:cNvCxnSpPr/>
            <p:nvPr/>
          </p:nvCxnSpPr>
          <p:spPr>
            <a:xfrm>
              <a:off x="3983775" y="2603850"/>
              <a:ext cx="0" cy="25350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8" name="Google Shape;1119;p54">
              <a:extLst>
                <a:ext uri="{FF2B5EF4-FFF2-40B4-BE49-F238E27FC236}">
                  <a16:creationId xmlns:a16="http://schemas.microsoft.com/office/drawing/2014/main" id="{FA477776-C822-366B-C644-F188B12A2E27}"/>
                </a:ext>
              </a:extLst>
            </p:cNvPr>
            <p:cNvGrpSpPr/>
            <p:nvPr/>
          </p:nvGrpSpPr>
          <p:grpSpPr>
            <a:xfrm>
              <a:off x="3744297" y="3431441"/>
              <a:ext cx="478956" cy="473660"/>
              <a:chOff x="1139550" y="2792340"/>
              <a:chExt cx="433758" cy="428962"/>
            </a:xfrm>
          </p:grpSpPr>
          <p:sp>
            <p:nvSpPr>
              <p:cNvPr id="56" name="Google Shape;1120;p54">
                <a:extLst>
                  <a:ext uri="{FF2B5EF4-FFF2-40B4-BE49-F238E27FC236}">
                    <a16:creationId xmlns:a16="http://schemas.microsoft.com/office/drawing/2014/main" id="{76EE2E30-3BDD-9398-93D8-D93639812560}"/>
                  </a:ext>
                </a:extLst>
              </p:cNvPr>
              <p:cNvSpPr/>
              <p:nvPr/>
            </p:nvSpPr>
            <p:spPr>
              <a:xfrm>
                <a:off x="1139550" y="2937802"/>
                <a:ext cx="369000" cy="28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121;p54">
                <a:extLst>
                  <a:ext uri="{FF2B5EF4-FFF2-40B4-BE49-F238E27FC236}">
                    <a16:creationId xmlns:a16="http://schemas.microsoft.com/office/drawing/2014/main" id="{81C40C00-0B41-B2E1-8C27-08F0437541FD}"/>
                  </a:ext>
                </a:extLst>
              </p:cNvPr>
              <p:cNvSpPr/>
              <p:nvPr/>
            </p:nvSpPr>
            <p:spPr>
              <a:xfrm>
                <a:off x="1313226" y="2968588"/>
                <a:ext cx="126777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22;p54">
                <a:extLst>
                  <a:ext uri="{FF2B5EF4-FFF2-40B4-BE49-F238E27FC236}">
                    <a16:creationId xmlns:a16="http://schemas.microsoft.com/office/drawing/2014/main" id="{3A04E739-8BC7-2394-CD9F-F8786FBB11BD}"/>
                  </a:ext>
                </a:extLst>
              </p:cNvPr>
              <p:cNvSpPr/>
              <p:nvPr/>
            </p:nvSpPr>
            <p:spPr>
              <a:xfrm>
                <a:off x="1183574" y="2792340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10086" y="1276"/>
                    </a:moveTo>
                    <a:lnTo>
                      <a:pt x="10086" y="2532"/>
                    </a:lnTo>
                    <a:lnTo>
                      <a:pt x="628" y="2532"/>
                    </a:lnTo>
                    <a:lnTo>
                      <a:pt x="628" y="1276"/>
                    </a:lnTo>
                    <a:lnTo>
                      <a:pt x="1277" y="1276"/>
                    </a:lnTo>
                    <a:lnTo>
                      <a:pt x="1277" y="1904"/>
                    </a:lnTo>
                    <a:lnTo>
                      <a:pt x="1905" y="1904"/>
                    </a:lnTo>
                    <a:lnTo>
                      <a:pt x="1905" y="1276"/>
                    </a:lnTo>
                    <a:lnTo>
                      <a:pt x="2532" y="1276"/>
                    </a:lnTo>
                    <a:lnTo>
                      <a:pt x="2532" y="1904"/>
                    </a:lnTo>
                    <a:lnTo>
                      <a:pt x="3160" y="1904"/>
                    </a:lnTo>
                    <a:lnTo>
                      <a:pt x="3160" y="1276"/>
                    </a:lnTo>
                    <a:lnTo>
                      <a:pt x="3788" y="1276"/>
                    </a:lnTo>
                    <a:lnTo>
                      <a:pt x="3788" y="1904"/>
                    </a:lnTo>
                    <a:lnTo>
                      <a:pt x="4415" y="1904"/>
                    </a:lnTo>
                    <a:lnTo>
                      <a:pt x="4415" y="1276"/>
                    </a:lnTo>
                    <a:lnTo>
                      <a:pt x="5043" y="1276"/>
                    </a:lnTo>
                    <a:lnTo>
                      <a:pt x="5043" y="1904"/>
                    </a:lnTo>
                    <a:lnTo>
                      <a:pt x="5671" y="1904"/>
                    </a:lnTo>
                    <a:lnTo>
                      <a:pt x="5671" y="1276"/>
                    </a:lnTo>
                    <a:lnTo>
                      <a:pt x="6299" y="1276"/>
                    </a:lnTo>
                    <a:lnTo>
                      <a:pt x="6299" y="1904"/>
                    </a:lnTo>
                    <a:lnTo>
                      <a:pt x="6926" y="1904"/>
                    </a:lnTo>
                    <a:lnTo>
                      <a:pt x="6926" y="1276"/>
                    </a:lnTo>
                    <a:lnTo>
                      <a:pt x="7554" y="1276"/>
                    </a:lnTo>
                    <a:lnTo>
                      <a:pt x="7554" y="1904"/>
                    </a:lnTo>
                    <a:lnTo>
                      <a:pt x="8182" y="1904"/>
                    </a:lnTo>
                    <a:lnTo>
                      <a:pt x="8182" y="1276"/>
                    </a:lnTo>
                    <a:lnTo>
                      <a:pt x="8809" y="1276"/>
                    </a:lnTo>
                    <a:lnTo>
                      <a:pt x="8809" y="1904"/>
                    </a:lnTo>
                    <a:lnTo>
                      <a:pt x="9437" y="1904"/>
                    </a:lnTo>
                    <a:lnTo>
                      <a:pt x="9437" y="1276"/>
                    </a:lnTo>
                    <a:close/>
                    <a:moveTo>
                      <a:pt x="10086" y="3160"/>
                    </a:moveTo>
                    <a:lnTo>
                      <a:pt x="10086" y="10085"/>
                    </a:lnTo>
                    <a:lnTo>
                      <a:pt x="628" y="10085"/>
                    </a:lnTo>
                    <a:lnTo>
                      <a:pt x="628" y="3160"/>
                    </a:lnTo>
                    <a:close/>
                    <a:moveTo>
                      <a:pt x="1277" y="0"/>
                    </a:moveTo>
                    <a:lnTo>
                      <a:pt x="1277" y="649"/>
                    </a:lnTo>
                    <a:lnTo>
                      <a:pt x="1" y="649"/>
                    </a:lnTo>
                    <a:lnTo>
                      <a:pt x="1" y="10713"/>
                    </a:lnTo>
                    <a:lnTo>
                      <a:pt x="10734" y="10713"/>
                    </a:lnTo>
                    <a:lnTo>
                      <a:pt x="10734" y="649"/>
                    </a:lnTo>
                    <a:lnTo>
                      <a:pt x="9437" y="649"/>
                    </a:lnTo>
                    <a:lnTo>
                      <a:pt x="9437" y="0"/>
                    </a:lnTo>
                    <a:lnTo>
                      <a:pt x="8809" y="0"/>
                    </a:lnTo>
                    <a:lnTo>
                      <a:pt x="8809" y="649"/>
                    </a:lnTo>
                    <a:lnTo>
                      <a:pt x="8182" y="649"/>
                    </a:lnTo>
                    <a:lnTo>
                      <a:pt x="8182" y="0"/>
                    </a:lnTo>
                    <a:lnTo>
                      <a:pt x="7554" y="0"/>
                    </a:lnTo>
                    <a:lnTo>
                      <a:pt x="7554" y="649"/>
                    </a:lnTo>
                    <a:lnTo>
                      <a:pt x="6926" y="649"/>
                    </a:lnTo>
                    <a:lnTo>
                      <a:pt x="6926" y="0"/>
                    </a:lnTo>
                    <a:lnTo>
                      <a:pt x="6299" y="0"/>
                    </a:lnTo>
                    <a:lnTo>
                      <a:pt x="6299" y="649"/>
                    </a:lnTo>
                    <a:lnTo>
                      <a:pt x="5671" y="649"/>
                    </a:lnTo>
                    <a:lnTo>
                      <a:pt x="5671" y="0"/>
                    </a:lnTo>
                    <a:lnTo>
                      <a:pt x="5043" y="0"/>
                    </a:lnTo>
                    <a:lnTo>
                      <a:pt x="5043" y="649"/>
                    </a:lnTo>
                    <a:lnTo>
                      <a:pt x="4415" y="649"/>
                    </a:lnTo>
                    <a:lnTo>
                      <a:pt x="4415" y="0"/>
                    </a:lnTo>
                    <a:lnTo>
                      <a:pt x="3788" y="0"/>
                    </a:lnTo>
                    <a:lnTo>
                      <a:pt x="3788" y="649"/>
                    </a:lnTo>
                    <a:lnTo>
                      <a:pt x="3160" y="649"/>
                    </a:lnTo>
                    <a:lnTo>
                      <a:pt x="3160" y="0"/>
                    </a:lnTo>
                    <a:lnTo>
                      <a:pt x="2532" y="0"/>
                    </a:lnTo>
                    <a:lnTo>
                      <a:pt x="2532" y="649"/>
                    </a:lnTo>
                    <a:lnTo>
                      <a:pt x="1905" y="649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23;p54">
                <a:extLst>
                  <a:ext uri="{FF2B5EF4-FFF2-40B4-BE49-F238E27FC236}">
                    <a16:creationId xmlns:a16="http://schemas.microsoft.com/office/drawing/2014/main" id="{BDCD08B2-4B8A-5CB7-C7C6-2624AE425310}"/>
                  </a:ext>
                </a:extLst>
              </p:cNvPr>
              <p:cNvSpPr/>
              <p:nvPr/>
            </p:nvSpPr>
            <p:spPr>
              <a:xfrm>
                <a:off x="1298301" y="2952631"/>
                <a:ext cx="160287" cy="159524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4" extrusionOk="0">
                    <a:moveTo>
                      <a:pt x="2511" y="628"/>
                    </a:moveTo>
                    <a:lnTo>
                      <a:pt x="2511" y="1883"/>
                    </a:lnTo>
                    <a:lnTo>
                      <a:pt x="3787" y="1883"/>
                    </a:lnTo>
                    <a:lnTo>
                      <a:pt x="3787" y="2511"/>
                    </a:lnTo>
                    <a:lnTo>
                      <a:pt x="2511" y="2511"/>
                    </a:lnTo>
                    <a:lnTo>
                      <a:pt x="2511" y="3766"/>
                    </a:lnTo>
                    <a:lnTo>
                      <a:pt x="1883" y="3766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3"/>
                    </a:lnTo>
                    <a:lnTo>
                      <a:pt x="1883" y="1883"/>
                    </a:lnTo>
                    <a:lnTo>
                      <a:pt x="1883" y="628"/>
                    </a:lnTo>
                    <a:close/>
                    <a:moveTo>
                      <a:pt x="1255" y="0"/>
                    </a:moveTo>
                    <a:lnTo>
                      <a:pt x="1255" y="1255"/>
                    </a:lnTo>
                    <a:lnTo>
                      <a:pt x="0" y="1255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5"/>
                    </a:lnTo>
                    <a:lnTo>
                      <a:pt x="3139" y="1255"/>
                    </a:lnTo>
                    <a:lnTo>
                      <a:pt x="3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1124;p54">
              <a:extLst>
                <a:ext uri="{FF2B5EF4-FFF2-40B4-BE49-F238E27FC236}">
                  <a16:creationId xmlns:a16="http://schemas.microsoft.com/office/drawing/2014/main" id="{984BCC6D-5887-E787-73D9-5BD2CA863622}"/>
                </a:ext>
              </a:extLst>
            </p:cNvPr>
            <p:cNvGrpSpPr/>
            <p:nvPr/>
          </p:nvGrpSpPr>
          <p:grpSpPr>
            <a:xfrm>
              <a:off x="3737069" y="2265940"/>
              <a:ext cx="494184" cy="551557"/>
              <a:chOff x="4768650" y="2781702"/>
              <a:chExt cx="389734" cy="435050"/>
            </a:xfrm>
          </p:grpSpPr>
          <p:grpSp>
            <p:nvGrpSpPr>
              <p:cNvPr id="50" name="Google Shape;1125;p54">
                <a:extLst>
                  <a:ext uri="{FF2B5EF4-FFF2-40B4-BE49-F238E27FC236}">
                    <a16:creationId xmlns:a16="http://schemas.microsoft.com/office/drawing/2014/main" id="{D9A82FE4-155B-A81C-2DD6-65D9672AE394}"/>
                  </a:ext>
                </a:extLst>
              </p:cNvPr>
              <p:cNvGrpSpPr/>
              <p:nvPr/>
            </p:nvGrpSpPr>
            <p:grpSpPr>
              <a:xfrm>
                <a:off x="4778589" y="2891447"/>
                <a:ext cx="288699" cy="325305"/>
                <a:chOff x="5003991" y="2903665"/>
                <a:chExt cx="251502" cy="283416"/>
              </a:xfrm>
            </p:grpSpPr>
            <p:sp>
              <p:nvSpPr>
                <p:cNvPr id="54" name="Google Shape;1126;p54">
                  <a:extLst>
                    <a:ext uri="{FF2B5EF4-FFF2-40B4-BE49-F238E27FC236}">
                      <a16:creationId xmlns:a16="http://schemas.microsoft.com/office/drawing/2014/main" id="{06AF1A93-E4DD-C7E2-2BC2-B441CE336F28}"/>
                    </a:ext>
                  </a:extLst>
                </p:cNvPr>
                <p:cNvSpPr/>
                <p:nvPr/>
              </p:nvSpPr>
              <p:spPr>
                <a:xfrm>
                  <a:off x="5003991" y="2903665"/>
                  <a:ext cx="251502" cy="283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7806" extrusionOk="0">
                      <a:moveTo>
                        <a:pt x="3453" y="1821"/>
                      </a:moveTo>
                      <a:lnTo>
                        <a:pt x="4813" y="4165"/>
                      </a:lnTo>
                      <a:cubicBezTo>
                        <a:pt x="4959" y="4395"/>
                        <a:pt x="5022" y="4667"/>
                        <a:pt x="5022" y="4960"/>
                      </a:cubicBezTo>
                      <a:cubicBezTo>
                        <a:pt x="5022" y="5818"/>
                        <a:pt x="4332" y="6529"/>
                        <a:pt x="3453" y="6529"/>
                      </a:cubicBezTo>
                      <a:cubicBezTo>
                        <a:pt x="2595" y="6529"/>
                        <a:pt x="1884" y="5818"/>
                        <a:pt x="1884" y="4960"/>
                      </a:cubicBezTo>
                      <a:cubicBezTo>
                        <a:pt x="1884" y="4667"/>
                        <a:pt x="1967" y="4395"/>
                        <a:pt x="2093" y="4165"/>
                      </a:cubicBezTo>
                      <a:lnTo>
                        <a:pt x="3453" y="1821"/>
                      </a:lnTo>
                      <a:close/>
                      <a:moveTo>
                        <a:pt x="3474" y="1"/>
                      </a:moveTo>
                      <a:lnTo>
                        <a:pt x="1" y="3453"/>
                      </a:lnTo>
                      <a:lnTo>
                        <a:pt x="1" y="7805"/>
                      </a:lnTo>
                      <a:lnTo>
                        <a:pt x="6926" y="7805"/>
                      </a:lnTo>
                      <a:lnTo>
                        <a:pt x="6926" y="3453"/>
                      </a:lnTo>
                      <a:lnTo>
                        <a:pt x="3474" y="1"/>
                      </a:lnTo>
                      <a:close/>
                    </a:path>
                  </a:pathLst>
                </a:custGeom>
                <a:solidFill>
                  <a:srgbClr val="B2090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1127;p54">
                  <a:extLst>
                    <a:ext uri="{FF2B5EF4-FFF2-40B4-BE49-F238E27FC236}">
                      <a16:creationId xmlns:a16="http://schemas.microsoft.com/office/drawing/2014/main" id="{07BFC0EE-7DCC-7D37-59BE-D94E72B7E3F4}"/>
                    </a:ext>
                  </a:extLst>
                </p:cNvPr>
                <p:cNvSpPr/>
                <p:nvPr/>
              </p:nvSpPr>
              <p:spPr>
                <a:xfrm>
                  <a:off x="5032525" y="2936075"/>
                  <a:ext cx="209550" cy="23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2" h="9240" extrusionOk="0">
                      <a:moveTo>
                        <a:pt x="4191" y="0"/>
                      </a:moveTo>
                      <a:lnTo>
                        <a:pt x="0" y="4668"/>
                      </a:lnTo>
                      <a:lnTo>
                        <a:pt x="667" y="9144"/>
                      </a:lnTo>
                      <a:lnTo>
                        <a:pt x="5049" y="9240"/>
                      </a:lnTo>
                      <a:lnTo>
                        <a:pt x="8382" y="5906"/>
                      </a:lnTo>
                      <a:lnTo>
                        <a:pt x="6573" y="295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</p:grpSp>
          <p:sp>
            <p:nvSpPr>
              <p:cNvPr id="51" name="Google Shape;1128;p54">
                <a:extLst>
                  <a:ext uri="{FF2B5EF4-FFF2-40B4-BE49-F238E27FC236}">
                    <a16:creationId xmlns:a16="http://schemas.microsoft.com/office/drawing/2014/main" id="{B4E1161B-1BD3-5CAD-6063-2DC1BFEA9563}"/>
                  </a:ext>
                </a:extLst>
              </p:cNvPr>
              <p:cNvSpPr/>
              <p:nvPr/>
            </p:nvSpPr>
            <p:spPr>
              <a:xfrm>
                <a:off x="4921163" y="2958199"/>
                <a:ext cx="88656" cy="13290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2825" extrusionOk="0">
                    <a:moveTo>
                      <a:pt x="942" y="0"/>
                    </a:moveTo>
                    <a:lnTo>
                      <a:pt x="126" y="1423"/>
                    </a:lnTo>
                    <a:cubicBezTo>
                      <a:pt x="42" y="1570"/>
                      <a:pt x="0" y="1716"/>
                      <a:pt x="0" y="1883"/>
                    </a:cubicBezTo>
                    <a:cubicBezTo>
                      <a:pt x="0" y="2407"/>
                      <a:pt x="440" y="2825"/>
                      <a:pt x="942" y="2825"/>
                    </a:cubicBezTo>
                    <a:cubicBezTo>
                      <a:pt x="1465" y="2825"/>
                      <a:pt x="1884" y="2407"/>
                      <a:pt x="1884" y="1883"/>
                    </a:cubicBezTo>
                    <a:cubicBezTo>
                      <a:pt x="1884" y="1716"/>
                      <a:pt x="1842" y="1570"/>
                      <a:pt x="1758" y="1423"/>
                    </a:cubicBez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129;p54">
                <a:extLst>
                  <a:ext uri="{FF2B5EF4-FFF2-40B4-BE49-F238E27FC236}">
                    <a16:creationId xmlns:a16="http://schemas.microsoft.com/office/drawing/2014/main" id="{A26CDE29-4608-5726-500C-976851C3FD19}"/>
                  </a:ext>
                </a:extLst>
              </p:cNvPr>
              <p:cNvSpPr/>
              <p:nvPr/>
            </p:nvSpPr>
            <p:spPr>
              <a:xfrm>
                <a:off x="4768650" y="278170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5503" y="628"/>
                    </a:moveTo>
                    <a:lnTo>
                      <a:pt x="9855" y="5043"/>
                    </a:lnTo>
                    <a:lnTo>
                      <a:pt x="9437" y="5482"/>
                    </a:lnTo>
                    <a:lnTo>
                      <a:pt x="5357" y="1402"/>
                    </a:lnTo>
                    <a:lnTo>
                      <a:pt x="1298" y="5482"/>
                    </a:lnTo>
                    <a:lnTo>
                      <a:pt x="879" y="5043"/>
                    </a:lnTo>
                    <a:lnTo>
                      <a:pt x="5231" y="628"/>
                    </a:lnTo>
                    <a:close/>
                    <a:moveTo>
                      <a:pt x="5357" y="2302"/>
                    </a:moveTo>
                    <a:lnTo>
                      <a:pt x="8809" y="5754"/>
                    </a:lnTo>
                    <a:lnTo>
                      <a:pt x="8809" y="10085"/>
                    </a:lnTo>
                    <a:lnTo>
                      <a:pt x="1905" y="10085"/>
                    </a:lnTo>
                    <a:lnTo>
                      <a:pt x="1905" y="5754"/>
                    </a:lnTo>
                    <a:lnTo>
                      <a:pt x="5357" y="2302"/>
                    </a:lnTo>
                    <a:close/>
                    <a:moveTo>
                      <a:pt x="4980" y="0"/>
                    </a:moveTo>
                    <a:lnTo>
                      <a:pt x="0" y="5043"/>
                    </a:lnTo>
                    <a:lnTo>
                      <a:pt x="1277" y="6382"/>
                    </a:lnTo>
                    <a:lnTo>
                      <a:pt x="1277" y="10713"/>
                    </a:lnTo>
                    <a:lnTo>
                      <a:pt x="9437" y="10713"/>
                    </a:lnTo>
                    <a:lnTo>
                      <a:pt x="9437" y="6382"/>
                    </a:lnTo>
                    <a:lnTo>
                      <a:pt x="9458" y="6382"/>
                    </a:lnTo>
                    <a:lnTo>
                      <a:pt x="10734" y="5043"/>
                    </a:lnTo>
                    <a:lnTo>
                      <a:pt x="57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130;p54">
                <a:extLst>
                  <a:ext uri="{FF2B5EF4-FFF2-40B4-BE49-F238E27FC236}">
                    <a16:creationId xmlns:a16="http://schemas.microsoft.com/office/drawing/2014/main" id="{94F28F5C-0719-1BDF-ECD2-A343F376B42B}"/>
                  </a:ext>
                </a:extLst>
              </p:cNvPr>
              <p:cNvSpPr/>
              <p:nvPr/>
            </p:nvSpPr>
            <p:spPr>
              <a:xfrm>
                <a:off x="4906141" y="2930593"/>
                <a:ext cx="113998" cy="170960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709" extrusionOk="0">
                    <a:moveTo>
                      <a:pt x="1570" y="1256"/>
                    </a:moveTo>
                    <a:lnTo>
                      <a:pt x="2386" y="2678"/>
                    </a:lnTo>
                    <a:cubicBezTo>
                      <a:pt x="2470" y="2804"/>
                      <a:pt x="2511" y="2971"/>
                      <a:pt x="2511" y="3139"/>
                    </a:cubicBezTo>
                    <a:cubicBezTo>
                      <a:pt x="2511" y="3662"/>
                      <a:pt x="2093" y="4080"/>
                      <a:pt x="1570" y="4080"/>
                    </a:cubicBezTo>
                    <a:cubicBezTo>
                      <a:pt x="1068" y="4080"/>
                      <a:pt x="628" y="3662"/>
                      <a:pt x="628" y="3139"/>
                    </a:cubicBezTo>
                    <a:cubicBezTo>
                      <a:pt x="628" y="2971"/>
                      <a:pt x="691" y="2825"/>
                      <a:pt x="754" y="2678"/>
                    </a:cubicBezTo>
                    <a:lnTo>
                      <a:pt x="1570" y="1256"/>
                    </a:lnTo>
                    <a:close/>
                    <a:moveTo>
                      <a:pt x="1570" y="0"/>
                    </a:moveTo>
                    <a:lnTo>
                      <a:pt x="210" y="2365"/>
                    </a:lnTo>
                    <a:cubicBezTo>
                      <a:pt x="84" y="2595"/>
                      <a:pt x="1" y="2867"/>
                      <a:pt x="1" y="3139"/>
                    </a:cubicBezTo>
                    <a:cubicBezTo>
                      <a:pt x="1" y="4018"/>
                      <a:pt x="712" y="4708"/>
                      <a:pt x="1570" y="4708"/>
                    </a:cubicBezTo>
                    <a:cubicBezTo>
                      <a:pt x="2449" y="4708"/>
                      <a:pt x="3139" y="4018"/>
                      <a:pt x="3139" y="3139"/>
                    </a:cubicBezTo>
                    <a:cubicBezTo>
                      <a:pt x="3139" y="2867"/>
                      <a:pt x="3076" y="2595"/>
                      <a:pt x="2930" y="2365"/>
                    </a:cubicBez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1B71F80-F18E-3AF9-92AF-8E4926D4B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889" y="1176378"/>
            <a:ext cx="5912032" cy="360264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DA13688-5BF7-FB61-1FDD-DAEFA03AAEB7}"/>
              </a:ext>
            </a:extLst>
          </p:cNvPr>
          <p:cNvSpPr txBox="1"/>
          <p:nvPr/>
        </p:nvSpPr>
        <p:spPr>
          <a:xfrm>
            <a:off x="2587336" y="4881890"/>
            <a:ext cx="47728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 | K.U.R.O.D Bandara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716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422953" y="618349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/>
          </a:p>
        </p:txBody>
      </p:sp>
      <p:grpSp>
        <p:nvGrpSpPr>
          <p:cNvPr id="3" name="Google Shape;1102;p54">
            <a:extLst>
              <a:ext uri="{FF2B5EF4-FFF2-40B4-BE49-F238E27FC236}">
                <a16:creationId xmlns:a16="http://schemas.microsoft.com/office/drawing/2014/main" id="{D0EBA970-C586-4565-9C3A-9EDC708BF2D6}"/>
              </a:ext>
            </a:extLst>
          </p:cNvPr>
          <p:cNvGrpSpPr/>
          <p:nvPr/>
        </p:nvGrpSpPr>
        <p:grpSpPr>
          <a:xfrm>
            <a:off x="8419676" y="682601"/>
            <a:ext cx="478946" cy="2786184"/>
            <a:chOff x="5043839" y="2230967"/>
            <a:chExt cx="478946" cy="2786184"/>
          </a:xfrm>
        </p:grpSpPr>
        <p:cxnSp>
          <p:nvCxnSpPr>
            <p:cNvPr id="4" name="Google Shape;1103;p54">
              <a:extLst>
                <a:ext uri="{FF2B5EF4-FFF2-40B4-BE49-F238E27FC236}">
                  <a16:creationId xmlns:a16="http://schemas.microsoft.com/office/drawing/2014/main" id="{90248193-9332-C8F3-1B70-1E5587BA9FC3}"/>
                </a:ext>
              </a:extLst>
            </p:cNvPr>
            <p:cNvCxnSpPr/>
            <p:nvPr/>
          </p:nvCxnSpPr>
          <p:spPr>
            <a:xfrm>
              <a:off x="5283321" y="2530751"/>
              <a:ext cx="0" cy="248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" name="Google Shape;1104;p54">
              <a:extLst>
                <a:ext uri="{FF2B5EF4-FFF2-40B4-BE49-F238E27FC236}">
                  <a16:creationId xmlns:a16="http://schemas.microsoft.com/office/drawing/2014/main" id="{E8A60D2E-D73E-40C6-E447-488531E6EE90}"/>
                </a:ext>
              </a:extLst>
            </p:cNvPr>
            <p:cNvGrpSpPr/>
            <p:nvPr/>
          </p:nvGrpSpPr>
          <p:grpSpPr>
            <a:xfrm>
              <a:off x="5043839" y="2230967"/>
              <a:ext cx="478946" cy="475512"/>
              <a:chOff x="5043839" y="2230967"/>
              <a:chExt cx="433749" cy="430639"/>
            </a:xfrm>
          </p:grpSpPr>
          <p:sp>
            <p:nvSpPr>
              <p:cNvPr id="12" name="Google Shape;1105;p54">
                <a:extLst>
                  <a:ext uri="{FF2B5EF4-FFF2-40B4-BE49-F238E27FC236}">
                    <a16:creationId xmlns:a16="http://schemas.microsoft.com/office/drawing/2014/main" id="{0C81FF98-B5F2-ABA2-D0A1-B1ED6F1B576F}"/>
                  </a:ext>
                </a:extLst>
              </p:cNvPr>
              <p:cNvSpPr/>
              <p:nvPr/>
            </p:nvSpPr>
            <p:spPr>
              <a:xfrm>
                <a:off x="5043839" y="2432106"/>
                <a:ext cx="369000" cy="229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106;p54">
                <a:extLst>
                  <a:ext uri="{FF2B5EF4-FFF2-40B4-BE49-F238E27FC236}">
                    <a16:creationId xmlns:a16="http://schemas.microsoft.com/office/drawing/2014/main" id="{75B1B9D5-EFDD-E4D4-6F6D-168F92E949B0}"/>
                  </a:ext>
                </a:extLst>
              </p:cNvPr>
              <p:cNvSpPr/>
              <p:nvPr/>
            </p:nvSpPr>
            <p:spPr>
              <a:xfrm>
                <a:off x="5217506" y="2432415"/>
                <a:ext cx="126778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107;p54">
                <a:extLst>
                  <a:ext uri="{FF2B5EF4-FFF2-40B4-BE49-F238E27FC236}">
                    <a16:creationId xmlns:a16="http://schemas.microsoft.com/office/drawing/2014/main" id="{05E80566-5370-525F-D357-D2F23B19D31E}"/>
                  </a:ext>
                </a:extLst>
              </p:cNvPr>
              <p:cNvSpPr/>
              <p:nvPr/>
            </p:nvSpPr>
            <p:spPr>
              <a:xfrm>
                <a:off x="5154506" y="2369190"/>
                <a:ext cx="29649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47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108;p54">
                <a:extLst>
                  <a:ext uri="{FF2B5EF4-FFF2-40B4-BE49-F238E27FC236}">
                    <a16:creationId xmlns:a16="http://schemas.microsoft.com/office/drawing/2014/main" id="{5D70CECC-1585-2407-D87E-718A72EA2C27}"/>
                  </a:ext>
                </a:extLst>
              </p:cNvPr>
              <p:cNvSpPr/>
              <p:nvPr/>
            </p:nvSpPr>
            <p:spPr>
              <a:xfrm>
                <a:off x="5383158" y="2369190"/>
                <a:ext cx="32675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26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109;p54">
                <a:extLst>
                  <a:ext uri="{FF2B5EF4-FFF2-40B4-BE49-F238E27FC236}">
                    <a16:creationId xmlns:a16="http://schemas.microsoft.com/office/drawing/2014/main" id="{2CA997D7-CE3B-A9BC-7709-1C94B83D68F8}"/>
                  </a:ext>
                </a:extLst>
              </p:cNvPr>
              <p:cNvSpPr/>
              <p:nvPr/>
            </p:nvSpPr>
            <p:spPr>
              <a:xfrm>
                <a:off x="5087854" y="2230967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6926" y="629"/>
                    </a:moveTo>
                    <a:lnTo>
                      <a:pt x="6926" y="1905"/>
                    </a:lnTo>
                    <a:lnTo>
                      <a:pt x="3788" y="1905"/>
                    </a:lnTo>
                    <a:lnTo>
                      <a:pt x="3788" y="629"/>
                    </a:lnTo>
                    <a:close/>
                    <a:moveTo>
                      <a:pt x="10086" y="2533"/>
                    </a:moveTo>
                    <a:lnTo>
                      <a:pt x="10086" y="3788"/>
                    </a:lnTo>
                    <a:lnTo>
                      <a:pt x="9437" y="3788"/>
                    </a:lnTo>
                    <a:lnTo>
                      <a:pt x="9437" y="3160"/>
                    </a:lnTo>
                    <a:lnTo>
                      <a:pt x="7554" y="3160"/>
                    </a:lnTo>
                    <a:lnTo>
                      <a:pt x="7554" y="3788"/>
                    </a:lnTo>
                    <a:lnTo>
                      <a:pt x="3160" y="3788"/>
                    </a:lnTo>
                    <a:lnTo>
                      <a:pt x="3160" y="3160"/>
                    </a:lnTo>
                    <a:lnTo>
                      <a:pt x="1277" y="3160"/>
                    </a:lnTo>
                    <a:lnTo>
                      <a:pt x="1277" y="3788"/>
                    </a:lnTo>
                    <a:lnTo>
                      <a:pt x="628" y="3788"/>
                    </a:lnTo>
                    <a:lnTo>
                      <a:pt x="628" y="2533"/>
                    </a:lnTo>
                    <a:close/>
                    <a:moveTo>
                      <a:pt x="2532" y="3788"/>
                    </a:moveTo>
                    <a:lnTo>
                      <a:pt x="2532" y="4730"/>
                    </a:lnTo>
                    <a:cubicBezTo>
                      <a:pt x="2532" y="4897"/>
                      <a:pt x="2386" y="5044"/>
                      <a:pt x="2218" y="5044"/>
                    </a:cubicBezTo>
                    <a:cubicBezTo>
                      <a:pt x="2051" y="5044"/>
                      <a:pt x="1905" y="4897"/>
                      <a:pt x="1905" y="4730"/>
                    </a:cubicBezTo>
                    <a:lnTo>
                      <a:pt x="1905" y="3788"/>
                    </a:lnTo>
                    <a:close/>
                    <a:moveTo>
                      <a:pt x="8830" y="3788"/>
                    </a:moveTo>
                    <a:lnTo>
                      <a:pt x="8830" y="4730"/>
                    </a:lnTo>
                    <a:cubicBezTo>
                      <a:pt x="8830" y="4897"/>
                      <a:pt x="8684" y="5044"/>
                      <a:pt x="8516" y="5044"/>
                    </a:cubicBezTo>
                    <a:cubicBezTo>
                      <a:pt x="8328" y="5044"/>
                      <a:pt x="8203" y="4897"/>
                      <a:pt x="8203" y="4730"/>
                    </a:cubicBezTo>
                    <a:lnTo>
                      <a:pt x="8203" y="3788"/>
                    </a:lnTo>
                    <a:close/>
                    <a:moveTo>
                      <a:pt x="10086" y="4416"/>
                    </a:moveTo>
                    <a:lnTo>
                      <a:pt x="10086" y="10086"/>
                    </a:lnTo>
                    <a:lnTo>
                      <a:pt x="628" y="10086"/>
                    </a:lnTo>
                    <a:lnTo>
                      <a:pt x="628" y="4416"/>
                    </a:lnTo>
                    <a:lnTo>
                      <a:pt x="1277" y="4416"/>
                    </a:lnTo>
                    <a:lnTo>
                      <a:pt x="1277" y="4730"/>
                    </a:lnTo>
                    <a:cubicBezTo>
                      <a:pt x="1277" y="5253"/>
                      <a:pt x="1695" y="5671"/>
                      <a:pt x="2218" y="5671"/>
                    </a:cubicBezTo>
                    <a:cubicBezTo>
                      <a:pt x="2742" y="5671"/>
                      <a:pt x="3160" y="5253"/>
                      <a:pt x="3160" y="4730"/>
                    </a:cubicBezTo>
                    <a:lnTo>
                      <a:pt x="3160" y="4416"/>
                    </a:lnTo>
                    <a:lnTo>
                      <a:pt x="7554" y="4416"/>
                    </a:lnTo>
                    <a:lnTo>
                      <a:pt x="7554" y="4730"/>
                    </a:lnTo>
                    <a:cubicBezTo>
                      <a:pt x="7554" y="5253"/>
                      <a:pt x="7993" y="5671"/>
                      <a:pt x="8496" y="5671"/>
                    </a:cubicBezTo>
                    <a:cubicBezTo>
                      <a:pt x="9019" y="5671"/>
                      <a:pt x="9437" y="5253"/>
                      <a:pt x="9437" y="4730"/>
                    </a:cubicBezTo>
                    <a:lnTo>
                      <a:pt x="9437" y="4416"/>
                    </a:lnTo>
                    <a:close/>
                    <a:moveTo>
                      <a:pt x="3160" y="1"/>
                    </a:moveTo>
                    <a:lnTo>
                      <a:pt x="3160" y="1905"/>
                    </a:lnTo>
                    <a:lnTo>
                      <a:pt x="1" y="1905"/>
                    </a:lnTo>
                    <a:lnTo>
                      <a:pt x="1" y="10714"/>
                    </a:lnTo>
                    <a:lnTo>
                      <a:pt x="10734" y="10714"/>
                    </a:lnTo>
                    <a:lnTo>
                      <a:pt x="10734" y="1905"/>
                    </a:lnTo>
                    <a:lnTo>
                      <a:pt x="7554" y="1905"/>
                    </a:lnTo>
                    <a:lnTo>
                      <a:pt x="75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110;p54">
                <a:extLst>
                  <a:ext uri="{FF2B5EF4-FFF2-40B4-BE49-F238E27FC236}">
                    <a16:creationId xmlns:a16="http://schemas.microsoft.com/office/drawing/2014/main" id="{79FB4C1B-7AC8-DC0B-81B1-AB7783EBB351}"/>
                  </a:ext>
                </a:extLst>
              </p:cNvPr>
              <p:cNvSpPr/>
              <p:nvPr/>
            </p:nvSpPr>
            <p:spPr>
              <a:xfrm>
                <a:off x="5202581" y="2414058"/>
                <a:ext cx="160287" cy="15956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5" extrusionOk="0">
                    <a:moveTo>
                      <a:pt x="2511" y="628"/>
                    </a:moveTo>
                    <a:lnTo>
                      <a:pt x="2511" y="1884"/>
                    </a:lnTo>
                    <a:lnTo>
                      <a:pt x="3766" y="1884"/>
                    </a:lnTo>
                    <a:lnTo>
                      <a:pt x="3766" y="2511"/>
                    </a:lnTo>
                    <a:lnTo>
                      <a:pt x="2511" y="2511"/>
                    </a:lnTo>
                    <a:lnTo>
                      <a:pt x="2511" y="3767"/>
                    </a:lnTo>
                    <a:lnTo>
                      <a:pt x="1883" y="3767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4"/>
                    </a:lnTo>
                    <a:lnTo>
                      <a:pt x="1883" y="1884"/>
                    </a:lnTo>
                    <a:lnTo>
                      <a:pt x="1883" y="628"/>
                    </a:lnTo>
                    <a:close/>
                    <a:moveTo>
                      <a:pt x="1255" y="1"/>
                    </a:moveTo>
                    <a:lnTo>
                      <a:pt x="1255" y="1256"/>
                    </a:lnTo>
                    <a:lnTo>
                      <a:pt x="0" y="1256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6"/>
                    </a:lnTo>
                    <a:lnTo>
                      <a:pt x="3139" y="1256"/>
                    </a:lnTo>
                    <a:lnTo>
                      <a:pt x="31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111;p54">
              <a:extLst>
                <a:ext uri="{FF2B5EF4-FFF2-40B4-BE49-F238E27FC236}">
                  <a16:creationId xmlns:a16="http://schemas.microsoft.com/office/drawing/2014/main" id="{96D52536-BBEE-1967-156E-828A245325D5}"/>
                </a:ext>
              </a:extLst>
            </p:cNvPr>
            <p:cNvGrpSpPr/>
            <p:nvPr/>
          </p:nvGrpSpPr>
          <p:grpSpPr>
            <a:xfrm>
              <a:off x="5044553" y="3354708"/>
              <a:ext cx="477602" cy="480930"/>
              <a:chOff x="5044542" y="3354708"/>
              <a:chExt cx="432530" cy="435546"/>
            </a:xfrm>
          </p:grpSpPr>
          <p:sp>
            <p:nvSpPr>
              <p:cNvPr id="7" name="Google Shape;1112;p54">
                <a:extLst>
                  <a:ext uri="{FF2B5EF4-FFF2-40B4-BE49-F238E27FC236}">
                    <a16:creationId xmlns:a16="http://schemas.microsoft.com/office/drawing/2014/main" id="{0E10F0E3-9040-9C0A-496A-3D7BE9D91462}"/>
                  </a:ext>
                </a:extLst>
              </p:cNvPr>
              <p:cNvSpPr/>
              <p:nvPr/>
            </p:nvSpPr>
            <p:spPr>
              <a:xfrm>
                <a:off x="5044542" y="340128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942" y="1"/>
                    </a:moveTo>
                    <a:cubicBezTo>
                      <a:pt x="440" y="1"/>
                      <a:pt x="1" y="419"/>
                      <a:pt x="1" y="942"/>
                    </a:cubicBezTo>
                    <a:lnTo>
                      <a:pt x="1" y="2846"/>
                    </a:lnTo>
                    <a:cubicBezTo>
                      <a:pt x="1" y="3244"/>
                      <a:pt x="273" y="3600"/>
                      <a:pt x="628" y="3725"/>
                    </a:cubicBezTo>
                    <a:lnTo>
                      <a:pt x="628" y="5734"/>
                    </a:lnTo>
                    <a:cubicBezTo>
                      <a:pt x="273" y="5859"/>
                      <a:pt x="1" y="6194"/>
                      <a:pt x="1" y="6613"/>
                    </a:cubicBezTo>
                    <a:lnTo>
                      <a:pt x="1" y="9772"/>
                    </a:lnTo>
                    <a:cubicBezTo>
                      <a:pt x="1" y="10295"/>
                      <a:pt x="440" y="10714"/>
                      <a:pt x="942" y="10714"/>
                    </a:cubicBezTo>
                    <a:lnTo>
                      <a:pt x="2867" y="10714"/>
                    </a:lnTo>
                    <a:cubicBezTo>
                      <a:pt x="3265" y="10714"/>
                      <a:pt x="3620" y="10463"/>
                      <a:pt x="3746" y="10086"/>
                    </a:cubicBezTo>
                    <a:lnTo>
                      <a:pt x="5734" y="10086"/>
                    </a:lnTo>
                    <a:cubicBezTo>
                      <a:pt x="5880" y="10463"/>
                      <a:pt x="6215" y="10714"/>
                      <a:pt x="6633" y="10714"/>
                    </a:cubicBezTo>
                    <a:lnTo>
                      <a:pt x="9793" y="10714"/>
                    </a:lnTo>
                    <a:cubicBezTo>
                      <a:pt x="10316" y="10714"/>
                      <a:pt x="10734" y="10295"/>
                      <a:pt x="10734" y="9772"/>
                    </a:cubicBezTo>
                    <a:lnTo>
                      <a:pt x="10734" y="7868"/>
                    </a:lnTo>
                    <a:cubicBezTo>
                      <a:pt x="10734" y="7450"/>
                      <a:pt x="10462" y="7115"/>
                      <a:pt x="10107" y="6968"/>
                    </a:cubicBezTo>
                    <a:lnTo>
                      <a:pt x="10107" y="4981"/>
                    </a:lnTo>
                    <a:cubicBezTo>
                      <a:pt x="10462" y="4855"/>
                      <a:pt x="10734" y="4499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316" y="1"/>
                      <a:pt x="9793" y="1"/>
                    </a:cubicBezTo>
                    <a:lnTo>
                      <a:pt x="7889" y="1"/>
                    </a:lnTo>
                    <a:cubicBezTo>
                      <a:pt x="7470" y="1"/>
                      <a:pt x="7136" y="252"/>
                      <a:pt x="6989" y="629"/>
                    </a:cubicBezTo>
                    <a:lnTo>
                      <a:pt x="5001" y="629"/>
                    </a:lnTo>
                    <a:cubicBezTo>
                      <a:pt x="4876" y="252"/>
                      <a:pt x="4520" y="1"/>
                      <a:pt x="4123" y="1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113;p54">
                <a:extLst>
                  <a:ext uri="{FF2B5EF4-FFF2-40B4-BE49-F238E27FC236}">
                    <a16:creationId xmlns:a16="http://schemas.microsoft.com/office/drawing/2014/main" id="{2C5D9C39-1E08-8106-9333-ADFD395F8C37}"/>
                  </a:ext>
                </a:extLst>
              </p:cNvPr>
              <p:cNvSpPr/>
              <p:nvPr/>
            </p:nvSpPr>
            <p:spPr>
              <a:xfrm>
                <a:off x="5318658" y="3378265"/>
                <a:ext cx="136008" cy="228701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6299" extrusionOk="0">
                    <a:moveTo>
                      <a:pt x="1527" y="1"/>
                    </a:moveTo>
                    <a:cubicBezTo>
                      <a:pt x="1339" y="1"/>
                      <a:pt x="1214" y="126"/>
                      <a:pt x="1214" y="315"/>
                    </a:cubicBezTo>
                    <a:lnTo>
                      <a:pt x="1214" y="3160"/>
                    </a:lnTo>
                    <a:lnTo>
                      <a:pt x="0" y="3160"/>
                    </a:lnTo>
                    <a:cubicBezTo>
                      <a:pt x="126" y="3516"/>
                      <a:pt x="481" y="3788"/>
                      <a:pt x="900" y="3788"/>
                    </a:cubicBezTo>
                    <a:lnTo>
                      <a:pt x="1214" y="3788"/>
                    </a:lnTo>
                    <a:lnTo>
                      <a:pt x="1214" y="6299"/>
                    </a:lnTo>
                    <a:lnTo>
                      <a:pt x="3118" y="6299"/>
                    </a:lnTo>
                    <a:lnTo>
                      <a:pt x="3118" y="3788"/>
                    </a:lnTo>
                    <a:lnTo>
                      <a:pt x="3432" y="3788"/>
                    </a:lnTo>
                    <a:cubicBezTo>
                      <a:pt x="3599" y="3788"/>
                      <a:pt x="3745" y="3641"/>
                      <a:pt x="3745" y="3474"/>
                    </a:cubicBezTo>
                    <a:lnTo>
                      <a:pt x="3745" y="315"/>
                    </a:lnTo>
                    <a:cubicBezTo>
                      <a:pt x="3745" y="126"/>
                      <a:pt x="3599" y="1"/>
                      <a:pt x="3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114;p54">
                <a:extLst>
                  <a:ext uri="{FF2B5EF4-FFF2-40B4-BE49-F238E27FC236}">
                    <a16:creationId xmlns:a16="http://schemas.microsoft.com/office/drawing/2014/main" id="{964F69A4-978F-7086-0567-7C26CBDB289A}"/>
                  </a:ext>
                </a:extLst>
              </p:cNvPr>
              <p:cNvSpPr/>
              <p:nvPr/>
            </p:nvSpPr>
            <p:spPr>
              <a:xfrm>
                <a:off x="5110470" y="3378265"/>
                <a:ext cx="228701" cy="135282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3726" extrusionOk="0">
                    <a:moveTo>
                      <a:pt x="315" y="1"/>
                    </a:moveTo>
                    <a:cubicBezTo>
                      <a:pt x="147" y="1"/>
                      <a:pt x="1" y="147"/>
                      <a:pt x="1" y="315"/>
                    </a:cubicBezTo>
                    <a:lnTo>
                      <a:pt x="1" y="2219"/>
                    </a:lnTo>
                    <a:cubicBezTo>
                      <a:pt x="1" y="2386"/>
                      <a:pt x="147" y="2532"/>
                      <a:pt x="315" y="2532"/>
                    </a:cubicBezTo>
                    <a:lnTo>
                      <a:pt x="3160" y="2532"/>
                    </a:lnTo>
                    <a:lnTo>
                      <a:pt x="3160" y="3725"/>
                    </a:lnTo>
                    <a:cubicBezTo>
                      <a:pt x="3537" y="3600"/>
                      <a:pt x="3788" y="3265"/>
                      <a:pt x="3788" y="2846"/>
                    </a:cubicBezTo>
                    <a:lnTo>
                      <a:pt x="3788" y="2532"/>
                    </a:lnTo>
                    <a:lnTo>
                      <a:pt x="6299" y="2532"/>
                    </a:lnTo>
                    <a:lnTo>
                      <a:pt x="6299" y="628"/>
                    </a:lnTo>
                    <a:lnTo>
                      <a:pt x="3788" y="628"/>
                    </a:lnTo>
                    <a:lnTo>
                      <a:pt x="3788" y="315"/>
                    </a:lnTo>
                    <a:cubicBezTo>
                      <a:pt x="3788" y="147"/>
                      <a:pt x="3663" y="1"/>
                      <a:pt x="3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115;p54">
                <a:extLst>
                  <a:ext uri="{FF2B5EF4-FFF2-40B4-BE49-F238E27FC236}">
                    <a16:creationId xmlns:a16="http://schemas.microsoft.com/office/drawing/2014/main" id="{AA492133-5B43-DC1C-522F-C00DC150AC35}"/>
                  </a:ext>
                </a:extLst>
              </p:cNvPr>
              <p:cNvSpPr/>
              <p:nvPr/>
            </p:nvSpPr>
            <p:spPr>
              <a:xfrm>
                <a:off x="5220866" y="3487156"/>
                <a:ext cx="123975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9" extrusionOk="0">
                    <a:moveTo>
                      <a:pt x="1235" y="0"/>
                    </a:moveTo>
                    <a:cubicBezTo>
                      <a:pt x="1109" y="607"/>
                      <a:pt x="628" y="1088"/>
                      <a:pt x="0" y="1214"/>
                    </a:cubicBezTo>
                    <a:lnTo>
                      <a:pt x="0" y="1904"/>
                    </a:lnTo>
                    <a:cubicBezTo>
                      <a:pt x="628" y="2030"/>
                      <a:pt x="1109" y="2532"/>
                      <a:pt x="1235" y="3139"/>
                    </a:cubicBezTo>
                    <a:lnTo>
                      <a:pt x="1925" y="3139"/>
                    </a:lnTo>
                    <a:cubicBezTo>
                      <a:pt x="2051" y="2532"/>
                      <a:pt x="2532" y="2030"/>
                      <a:pt x="3139" y="1904"/>
                    </a:cubicBezTo>
                    <a:lnTo>
                      <a:pt x="3139" y="1214"/>
                    </a:lnTo>
                    <a:cubicBezTo>
                      <a:pt x="2532" y="1088"/>
                      <a:pt x="2051" y="607"/>
                      <a:pt x="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16;p54">
                <a:extLst>
                  <a:ext uri="{FF2B5EF4-FFF2-40B4-BE49-F238E27FC236}">
                    <a16:creationId xmlns:a16="http://schemas.microsoft.com/office/drawing/2014/main" id="{51B52BBA-1C09-A2C4-4D7E-EC599090847F}"/>
                  </a:ext>
                </a:extLst>
              </p:cNvPr>
              <p:cNvSpPr/>
              <p:nvPr/>
            </p:nvSpPr>
            <p:spPr>
              <a:xfrm>
                <a:off x="5087338" y="3354708"/>
                <a:ext cx="389734" cy="389734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35" extrusionOk="0">
                    <a:moveTo>
                      <a:pt x="4101" y="629"/>
                    </a:moveTo>
                    <a:cubicBezTo>
                      <a:pt x="4290" y="629"/>
                      <a:pt x="4415" y="775"/>
                      <a:pt x="4415" y="942"/>
                    </a:cubicBezTo>
                    <a:lnTo>
                      <a:pt x="4415" y="1256"/>
                    </a:lnTo>
                    <a:lnTo>
                      <a:pt x="6926" y="1256"/>
                    </a:lnTo>
                    <a:lnTo>
                      <a:pt x="6926" y="3160"/>
                    </a:lnTo>
                    <a:lnTo>
                      <a:pt x="4415" y="3160"/>
                    </a:lnTo>
                    <a:lnTo>
                      <a:pt x="4415" y="3474"/>
                    </a:lnTo>
                    <a:cubicBezTo>
                      <a:pt x="4415" y="3893"/>
                      <a:pt x="4164" y="4248"/>
                      <a:pt x="3787" y="4374"/>
                    </a:cubicBezTo>
                    <a:lnTo>
                      <a:pt x="3787" y="3160"/>
                    </a:lnTo>
                    <a:lnTo>
                      <a:pt x="942" y="3160"/>
                    </a:lnTo>
                    <a:cubicBezTo>
                      <a:pt x="774" y="3160"/>
                      <a:pt x="628" y="3035"/>
                      <a:pt x="628" y="2847"/>
                    </a:cubicBezTo>
                    <a:lnTo>
                      <a:pt x="628" y="942"/>
                    </a:lnTo>
                    <a:cubicBezTo>
                      <a:pt x="628" y="775"/>
                      <a:pt x="774" y="629"/>
                      <a:pt x="942" y="629"/>
                    </a:cubicBezTo>
                    <a:close/>
                    <a:moveTo>
                      <a:pt x="5712" y="3788"/>
                    </a:moveTo>
                    <a:cubicBezTo>
                      <a:pt x="5838" y="4416"/>
                      <a:pt x="6319" y="4897"/>
                      <a:pt x="6926" y="5023"/>
                    </a:cubicBezTo>
                    <a:lnTo>
                      <a:pt x="6926" y="5713"/>
                    </a:lnTo>
                    <a:cubicBezTo>
                      <a:pt x="6319" y="5839"/>
                      <a:pt x="5838" y="6320"/>
                      <a:pt x="5712" y="6948"/>
                    </a:cubicBezTo>
                    <a:lnTo>
                      <a:pt x="5022" y="6948"/>
                    </a:lnTo>
                    <a:cubicBezTo>
                      <a:pt x="4896" y="6320"/>
                      <a:pt x="4415" y="5839"/>
                      <a:pt x="3787" y="5713"/>
                    </a:cubicBezTo>
                    <a:lnTo>
                      <a:pt x="3787" y="5023"/>
                    </a:lnTo>
                    <a:cubicBezTo>
                      <a:pt x="4415" y="4897"/>
                      <a:pt x="4896" y="4416"/>
                      <a:pt x="5022" y="3788"/>
                    </a:cubicBezTo>
                    <a:close/>
                    <a:moveTo>
                      <a:pt x="9793" y="629"/>
                    </a:moveTo>
                    <a:cubicBezTo>
                      <a:pt x="9960" y="629"/>
                      <a:pt x="10106" y="775"/>
                      <a:pt x="10106" y="942"/>
                    </a:cubicBezTo>
                    <a:lnTo>
                      <a:pt x="10106" y="4102"/>
                    </a:lnTo>
                    <a:cubicBezTo>
                      <a:pt x="10106" y="4290"/>
                      <a:pt x="9960" y="4416"/>
                      <a:pt x="9793" y="4416"/>
                    </a:cubicBezTo>
                    <a:lnTo>
                      <a:pt x="9479" y="4416"/>
                    </a:lnTo>
                    <a:lnTo>
                      <a:pt x="9479" y="6948"/>
                    </a:lnTo>
                    <a:lnTo>
                      <a:pt x="7575" y="6948"/>
                    </a:lnTo>
                    <a:lnTo>
                      <a:pt x="7575" y="4416"/>
                    </a:lnTo>
                    <a:lnTo>
                      <a:pt x="7261" y="4416"/>
                    </a:lnTo>
                    <a:cubicBezTo>
                      <a:pt x="6842" y="4416"/>
                      <a:pt x="6487" y="4165"/>
                      <a:pt x="6361" y="3788"/>
                    </a:cubicBezTo>
                    <a:lnTo>
                      <a:pt x="7575" y="3788"/>
                    </a:lnTo>
                    <a:lnTo>
                      <a:pt x="7575" y="942"/>
                    </a:lnTo>
                    <a:cubicBezTo>
                      <a:pt x="7575" y="775"/>
                      <a:pt x="7700" y="629"/>
                      <a:pt x="7868" y="629"/>
                    </a:cubicBezTo>
                    <a:close/>
                    <a:moveTo>
                      <a:pt x="3160" y="3809"/>
                    </a:moveTo>
                    <a:lnTo>
                      <a:pt x="3160" y="6320"/>
                    </a:lnTo>
                    <a:lnTo>
                      <a:pt x="3474" y="6320"/>
                    </a:lnTo>
                    <a:cubicBezTo>
                      <a:pt x="3892" y="6320"/>
                      <a:pt x="4227" y="6571"/>
                      <a:pt x="4373" y="6948"/>
                    </a:cubicBezTo>
                    <a:lnTo>
                      <a:pt x="3160" y="6948"/>
                    </a:lnTo>
                    <a:lnTo>
                      <a:pt x="3160" y="9793"/>
                    </a:lnTo>
                    <a:cubicBezTo>
                      <a:pt x="3160" y="9961"/>
                      <a:pt x="3034" y="10107"/>
                      <a:pt x="2846" y="10107"/>
                    </a:cubicBezTo>
                    <a:lnTo>
                      <a:pt x="942" y="10107"/>
                    </a:lnTo>
                    <a:cubicBezTo>
                      <a:pt x="774" y="10107"/>
                      <a:pt x="628" y="9961"/>
                      <a:pt x="628" y="9793"/>
                    </a:cubicBezTo>
                    <a:lnTo>
                      <a:pt x="628" y="6634"/>
                    </a:lnTo>
                    <a:cubicBezTo>
                      <a:pt x="628" y="6445"/>
                      <a:pt x="774" y="6320"/>
                      <a:pt x="942" y="6320"/>
                    </a:cubicBezTo>
                    <a:lnTo>
                      <a:pt x="1256" y="6320"/>
                    </a:lnTo>
                    <a:lnTo>
                      <a:pt x="1256" y="3809"/>
                    </a:lnTo>
                    <a:close/>
                    <a:moveTo>
                      <a:pt x="6947" y="6362"/>
                    </a:moveTo>
                    <a:lnTo>
                      <a:pt x="6947" y="7575"/>
                    </a:lnTo>
                    <a:lnTo>
                      <a:pt x="9793" y="7575"/>
                    </a:lnTo>
                    <a:cubicBezTo>
                      <a:pt x="9960" y="7575"/>
                      <a:pt x="10106" y="7701"/>
                      <a:pt x="10106" y="7889"/>
                    </a:cubicBezTo>
                    <a:lnTo>
                      <a:pt x="10106" y="9793"/>
                    </a:lnTo>
                    <a:cubicBezTo>
                      <a:pt x="10106" y="9961"/>
                      <a:pt x="9960" y="10107"/>
                      <a:pt x="9793" y="10107"/>
                    </a:cubicBezTo>
                    <a:lnTo>
                      <a:pt x="6633" y="10107"/>
                    </a:lnTo>
                    <a:cubicBezTo>
                      <a:pt x="6445" y="10107"/>
                      <a:pt x="6319" y="9961"/>
                      <a:pt x="6319" y="9793"/>
                    </a:cubicBezTo>
                    <a:lnTo>
                      <a:pt x="6319" y="9479"/>
                    </a:lnTo>
                    <a:lnTo>
                      <a:pt x="3787" y="9479"/>
                    </a:lnTo>
                    <a:lnTo>
                      <a:pt x="3787" y="7575"/>
                    </a:lnTo>
                    <a:lnTo>
                      <a:pt x="6319" y="7575"/>
                    </a:lnTo>
                    <a:lnTo>
                      <a:pt x="6319" y="7261"/>
                    </a:lnTo>
                    <a:cubicBezTo>
                      <a:pt x="6319" y="6843"/>
                      <a:pt x="6570" y="6487"/>
                      <a:pt x="6947" y="6362"/>
                    </a:cubicBezTo>
                    <a:close/>
                    <a:moveTo>
                      <a:pt x="942" y="1"/>
                    </a:moveTo>
                    <a:cubicBezTo>
                      <a:pt x="419" y="1"/>
                      <a:pt x="0" y="440"/>
                      <a:pt x="0" y="942"/>
                    </a:cubicBezTo>
                    <a:lnTo>
                      <a:pt x="0" y="2847"/>
                    </a:lnTo>
                    <a:cubicBezTo>
                      <a:pt x="0" y="3265"/>
                      <a:pt x="272" y="3621"/>
                      <a:pt x="628" y="3746"/>
                    </a:cubicBezTo>
                    <a:lnTo>
                      <a:pt x="628" y="5734"/>
                    </a:lnTo>
                    <a:cubicBezTo>
                      <a:pt x="272" y="5860"/>
                      <a:pt x="0" y="6215"/>
                      <a:pt x="0" y="6634"/>
                    </a:cubicBezTo>
                    <a:lnTo>
                      <a:pt x="0" y="9793"/>
                    </a:lnTo>
                    <a:cubicBezTo>
                      <a:pt x="0" y="10316"/>
                      <a:pt x="419" y="10735"/>
                      <a:pt x="942" y="10735"/>
                    </a:cubicBezTo>
                    <a:lnTo>
                      <a:pt x="2846" y="10735"/>
                    </a:lnTo>
                    <a:cubicBezTo>
                      <a:pt x="3264" y="10735"/>
                      <a:pt x="3620" y="10463"/>
                      <a:pt x="3746" y="10107"/>
                    </a:cubicBezTo>
                    <a:lnTo>
                      <a:pt x="5733" y="10107"/>
                    </a:lnTo>
                    <a:cubicBezTo>
                      <a:pt x="5859" y="10463"/>
                      <a:pt x="6215" y="10735"/>
                      <a:pt x="6633" y="10735"/>
                    </a:cubicBezTo>
                    <a:lnTo>
                      <a:pt x="9793" y="10735"/>
                    </a:lnTo>
                    <a:cubicBezTo>
                      <a:pt x="10316" y="10735"/>
                      <a:pt x="10734" y="10316"/>
                      <a:pt x="10734" y="9793"/>
                    </a:cubicBezTo>
                    <a:lnTo>
                      <a:pt x="10734" y="7889"/>
                    </a:lnTo>
                    <a:cubicBezTo>
                      <a:pt x="10734" y="7471"/>
                      <a:pt x="10462" y="7115"/>
                      <a:pt x="10106" y="6989"/>
                    </a:cubicBezTo>
                    <a:lnTo>
                      <a:pt x="10106" y="5002"/>
                    </a:lnTo>
                    <a:cubicBezTo>
                      <a:pt x="10462" y="4876"/>
                      <a:pt x="10734" y="4520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295" y="1"/>
                      <a:pt x="9793" y="1"/>
                    </a:cubicBezTo>
                    <a:lnTo>
                      <a:pt x="7888" y="1"/>
                    </a:lnTo>
                    <a:cubicBezTo>
                      <a:pt x="7470" y="1"/>
                      <a:pt x="7114" y="273"/>
                      <a:pt x="6989" y="629"/>
                    </a:cubicBezTo>
                    <a:lnTo>
                      <a:pt x="5001" y="629"/>
                    </a:lnTo>
                    <a:cubicBezTo>
                      <a:pt x="4875" y="273"/>
                      <a:pt x="4520" y="1"/>
                      <a:pt x="4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8" name="Picture 17" descr="Text&#10;&#10;Description automatically generated">
            <a:extLst>
              <a:ext uri="{FF2B5EF4-FFF2-40B4-BE49-F238E27FC236}">
                <a16:creationId xmlns:a16="http://schemas.microsoft.com/office/drawing/2014/main" id="{F3998644-D527-6B92-D002-D58B62112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615" y="1184122"/>
            <a:ext cx="5839111" cy="350619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E7E8420-7C48-A99F-CC44-FF9BF5DDEF01}"/>
              </a:ext>
            </a:extLst>
          </p:cNvPr>
          <p:cNvSpPr txBox="1"/>
          <p:nvPr/>
        </p:nvSpPr>
        <p:spPr>
          <a:xfrm>
            <a:off x="2635827" y="4881890"/>
            <a:ext cx="47728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 | K.U.R.O.D Bandara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837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433902" y="663864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/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F2FEEA12-92F8-2785-4589-FD6E3DE89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2" y="1275490"/>
            <a:ext cx="3758487" cy="322618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664D192-A4D2-A301-A3FD-38A2154837E3}"/>
              </a:ext>
            </a:extLst>
          </p:cNvPr>
          <p:cNvSpPr txBox="1"/>
          <p:nvPr/>
        </p:nvSpPr>
        <p:spPr>
          <a:xfrm>
            <a:off x="2615045" y="4881890"/>
            <a:ext cx="47728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 | K.U.R.O.D Bandara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/>
          </a:p>
        </p:txBody>
      </p:sp>
      <p:pic>
        <p:nvPicPr>
          <p:cNvPr id="3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CADEC5F8-2135-B1D7-4458-02A105133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5386" y="1236564"/>
            <a:ext cx="3714712" cy="326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8344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212230" y="54697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 sz="2400"/>
          </a:p>
        </p:txBody>
      </p:sp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3934B68-569A-F159-545F-092F35BA2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8" y="1091030"/>
            <a:ext cx="4310631" cy="3450622"/>
          </a:xfrm>
          <a:prstGeom prst="rect">
            <a:avLst/>
          </a:prstGeom>
        </p:spPr>
      </p:pic>
      <p:pic>
        <p:nvPicPr>
          <p:cNvPr id="23" name="Picture 2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7A4C4C7-E013-E617-DFA2-829491696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945" y="1072525"/>
            <a:ext cx="2171219" cy="352399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72739E1-32BC-DD4C-60A5-EE34EB49DACC}"/>
              </a:ext>
            </a:extLst>
          </p:cNvPr>
          <p:cNvSpPr txBox="1"/>
          <p:nvPr/>
        </p:nvSpPr>
        <p:spPr>
          <a:xfrm>
            <a:off x="2570500" y="4898571"/>
            <a:ext cx="47728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 | K.U.R.O.D Bandara             2022_311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711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461611" y="582160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72739E1-32BC-DD4C-60A5-EE34EB49DACC}"/>
              </a:ext>
            </a:extLst>
          </p:cNvPr>
          <p:cNvSpPr txBox="1"/>
          <p:nvPr/>
        </p:nvSpPr>
        <p:spPr>
          <a:xfrm>
            <a:off x="2570500" y="4898571"/>
            <a:ext cx="47728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 | K.U.R.O.D Bandara             2022_311</a:t>
            </a:r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9D23671-F65F-4DC4-1E80-781CF70FA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3900" y="1176287"/>
            <a:ext cx="2314575" cy="3722284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7079C637-B73E-72AC-2867-181FB8CBA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7" y="1176287"/>
            <a:ext cx="5010685" cy="372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0797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388875" y="553088"/>
            <a:ext cx="6620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Completion of the project </a:t>
            </a:r>
            <a:endParaRPr lang="en-US"/>
          </a:p>
        </p:txBody>
      </p:sp>
      <p:sp>
        <p:nvSpPr>
          <p:cNvPr id="3" name="Cylinder 2">
            <a:extLst>
              <a:ext uri="{FF2B5EF4-FFF2-40B4-BE49-F238E27FC236}">
                <a16:creationId xmlns:a16="http://schemas.microsoft.com/office/drawing/2014/main" id="{D1F9834A-51BB-AADF-EC64-C772B921426B}"/>
              </a:ext>
            </a:extLst>
          </p:cNvPr>
          <p:cNvSpPr/>
          <p:nvPr/>
        </p:nvSpPr>
        <p:spPr>
          <a:xfrm>
            <a:off x="5560960" y="1495293"/>
            <a:ext cx="769327" cy="1802422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9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ylinder 29">
            <a:extLst>
              <a:ext uri="{FF2B5EF4-FFF2-40B4-BE49-F238E27FC236}">
                <a16:creationId xmlns:a16="http://schemas.microsoft.com/office/drawing/2014/main" id="{936822D5-F56B-20E8-3EAE-4446D629BC83}"/>
              </a:ext>
            </a:extLst>
          </p:cNvPr>
          <p:cNvSpPr/>
          <p:nvPr/>
        </p:nvSpPr>
        <p:spPr>
          <a:xfrm>
            <a:off x="6818580" y="2210428"/>
            <a:ext cx="769327" cy="1055076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oogle Shape;736;p41">
            <a:extLst>
              <a:ext uri="{FF2B5EF4-FFF2-40B4-BE49-F238E27FC236}">
                <a16:creationId xmlns:a16="http://schemas.microsoft.com/office/drawing/2014/main" id="{633449C1-1D24-F321-5597-62A2DF07BD84}"/>
              </a:ext>
            </a:extLst>
          </p:cNvPr>
          <p:cNvGrpSpPr/>
          <p:nvPr/>
        </p:nvGrpSpPr>
        <p:grpSpPr>
          <a:xfrm>
            <a:off x="247143" y="907143"/>
            <a:ext cx="357094" cy="465424"/>
            <a:chOff x="6892085" y="3385616"/>
            <a:chExt cx="341652" cy="445297"/>
          </a:xfrm>
        </p:grpSpPr>
        <p:sp>
          <p:nvSpPr>
            <p:cNvPr id="24" name="Google Shape;737;p41">
              <a:extLst>
                <a:ext uri="{FF2B5EF4-FFF2-40B4-BE49-F238E27FC236}">
                  <a16:creationId xmlns:a16="http://schemas.microsoft.com/office/drawing/2014/main" id="{95B4B849-5742-305F-C05E-4536D4A4F8E5}"/>
                </a:ext>
              </a:extLst>
            </p:cNvPr>
            <p:cNvSpPr/>
            <p:nvPr/>
          </p:nvSpPr>
          <p:spPr>
            <a:xfrm>
              <a:off x="6892085" y="3441179"/>
              <a:ext cx="296285" cy="389734"/>
            </a:xfrm>
            <a:custGeom>
              <a:avLst/>
              <a:gdLst/>
              <a:ahLst/>
              <a:cxnLst/>
              <a:rect l="l" t="t" r="r" b="b"/>
              <a:pathLst>
                <a:path w="8161" h="10735" extrusionOk="0">
                  <a:moveTo>
                    <a:pt x="4080" y="0"/>
                  </a:moveTo>
                  <a:lnTo>
                    <a:pt x="1067" y="3871"/>
                  </a:lnTo>
                  <a:cubicBezTo>
                    <a:pt x="335" y="4666"/>
                    <a:pt x="0" y="5629"/>
                    <a:pt x="0" y="6633"/>
                  </a:cubicBezTo>
                  <a:cubicBezTo>
                    <a:pt x="0" y="8893"/>
                    <a:pt x="1820" y="10734"/>
                    <a:pt x="4080" y="10734"/>
                  </a:cubicBezTo>
                  <a:cubicBezTo>
                    <a:pt x="6319" y="10734"/>
                    <a:pt x="8160" y="8893"/>
                    <a:pt x="8160" y="6633"/>
                  </a:cubicBezTo>
                  <a:cubicBezTo>
                    <a:pt x="8160" y="5629"/>
                    <a:pt x="7805" y="4666"/>
                    <a:pt x="7093" y="3871"/>
                  </a:cubicBezTo>
                  <a:lnTo>
                    <a:pt x="4080" y="0"/>
                  </a:ln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8;p41">
              <a:extLst>
                <a:ext uri="{FF2B5EF4-FFF2-40B4-BE49-F238E27FC236}">
                  <a16:creationId xmlns:a16="http://schemas.microsoft.com/office/drawing/2014/main" id="{55EDC5C6-9F19-BC53-5435-B325846AC20C}"/>
                </a:ext>
              </a:extLst>
            </p:cNvPr>
            <p:cNvSpPr/>
            <p:nvPr/>
          </p:nvSpPr>
          <p:spPr>
            <a:xfrm>
              <a:off x="7014143" y="3559080"/>
              <a:ext cx="139200" cy="139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9;p41">
              <a:extLst>
                <a:ext uri="{FF2B5EF4-FFF2-40B4-BE49-F238E27FC236}">
                  <a16:creationId xmlns:a16="http://schemas.microsoft.com/office/drawing/2014/main" id="{CAB61F72-CB90-5F27-3800-2DD2F725DC27}"/>
                </a:ext>
              </a:extLst>
            </p:cNvPr>
            <p:cNvSpPr/>
            <p:nvPr/>
          </p:nvSpPr>
          <p:spPr>
            <a:xfrm>
              <a:off x="6982290" y="3523870"/>
              <a:ext cx="205123" cy="204397"/>
            </a:xfrm>
            <a:custGeom>
              <a:avLst/>
              <a:gdLst/>
              <a:ahLst/>
              <a:cxnLst/>
              <a:rect l="l" t="t" r="r" b="b"/>
              <a:pathLst>
                <a:path w="5650" h="5630" extrusionOk="0">
                  <a:moveTo>
                    <a:pt x="2825" y="1235"/>
                  </a:moveTo>
                  <a:cubicBezTo>
                    <a:pt x="3704" y="1235"/>
                    <a:pt x="4415" y="1946"/>
                    <a:pt x="4415" y="2804"/>
                  </a:cubicBezTo>
                  <a:cubicBezTo>
                    <a:pt x="4415" y="3683"/>
                    <a:pt x="3704" y="4374"/>
                    <a:pt x="2825" y="4374"/>
                  </a:cubicBezTo>
                  <a:cubicBezTo>
                    <a:pt x="1967" y="4374"/>
                    <a:pt x="1256" y="3683"/>
                    <a:pt x="1256" y="2804"/>
                  </a:cubicBezTo>
                  <a:cubicBezTo>
                    <a:pt x="1256" y="1946"/>
                    <a:pt x="1967" y="1235"/>
                    <a:pt x="2825" y="1235"/>
                  </a:cubicBezTo>
                  <a:close/>
                  <a:moveTo>
                    <a:pt x="2511" y="1"/>
                  </a:moveTo>
                  <a:lnTo>
                    <a:pt x="2511" y="628"/>
                  </a:lnTo>
                  <a:cubicBezTo>
                    <a:pt x="2155" y="691"/>
                    <a:pt x="1800" y="838"/>
                    <a:pt x="1528" y="1047"/>
                  </a:cubicBezTo>
                  <a:lnTo>
                    <a:pt x="1067" y="586"/>
                  </a:lnTo>
                  <a:lnTo>
                    <a:pt x="607" y="1026"/>
                  </a:lnTo>
                  <a:lnTo>
                    <a:pt x="1067" y="1486"/>
                  </a:lnTo>
                  <a:cubicBezTo>
                    <a:pt x="858" y="1779"/>
                    <a:pt x="712" y="2114"/>
                    <a:pt x="649" y="2490"/>
                  </a:cubicBezTo>
                  <a:lnTo>
                    <a:pt x="0" y="2490"/>
                  </a:lnTo>
                  <a:lnTo>
                    <a:pt x="0" y="3118"/>
                  </a:lnTo>
                  <a:lnTo>
                    <a:pt x="649" y="3118"/>
                  </a:lnTo>
                  <a:cubicBezTo>
                    <a:pt x="712" y="3495"/>
                    <a:pt x="858" y="3830"/>
                    <a:pt x="1067" y="4123"/>
                  </a:cubicBezTo>
                  <a:lnTo>
                    <a:pt x="607" y="4583"/>
                  </a:lnTo>
                  <a:lnTo>
                    <a:pt x="1067" y="5022"/>
                  </a:lnTo>
                  <a:lnTo>
                    <a:pt x="1528" y="4562"/>
                  </a:lnTo>
                  <a:cubicBezTo>
                    <a:pt x="1800" y="4792"/>
                    <a:pt x="2155" y="4939"/>
                    <a:pt x="2511" y="4980"/>
                  </a:cubicBezTo>
                  <a:lnTo>
                    <a:pt x="2511" y="5629"/>
                  </a:lnTo>
                  <a:lnTo>
                    <a:pt x="3139" y="5629"/>
                  </a:lnTo>
                  <a:lnTo>
                    <a:pt x="3139" y="4980"/>
                  </a:lnTo>
                  <a:cubicBezTo>
                    <a:pt x="3515" y="4939"/>
                    <a:pt x="3871" y="4792"/>
                    <a:pt x="4143" y="4562"/>
                  </a:cubicBezTo>
                  <a:lnTo>
                    <a:pt x="4603" y="5022"/>
                  </a:lnTo>
                  <a:lnTo>
                    <a:pt x="5064" y="4583"/>
                  </a:lnTo>
                  <a:lnTo>
                    <a:pt x="4582" y="4123"/>
                  </a:lnTo>
                  <a:cubicBezTo>
                    <a:pt x="4813" y="3830"/>
                    <a:pt x="4959" y="3495"/>
                    <a:pt x="5001" y="3118"/>
                  </a:cubicBezTo>
                  <a:lnTo>
                    <a:pt x="5650" y="3118"/>
                  </a:lnTo>
                  <a:lnTo>
                    <a:pt x="5650" y="2490"/>
                  </a:lnTo>
                  <a:lnTo>
                    <a:pt x="5001" y="2490"/>
                  </a:lnTo>
                  <a:cubicBezTo>
                    <a:pt x="4959" y="2114"/>
                    <a:pt x="4813" y="1779"/>
                    <a:pt x="4582" y="1486"/>
                  </a:cubicBezTo>
                  <a:lnTo>
                    <a:pt x="5064" y="1026"/>
                  </a:lnTo>
                  <a:lnTo>
                    <a:pt x="4603" y="586"/>
                  </a:lnTo>
                  <a:lnTo>
                    <a:pt x="4143" y="1047"/>
                  </a:lnTo>
                  <a:cubicBezTo>
                    <a:pt x="3871" y="838"/>
                    <a:pt x="3515" y="691"/>
                    <a:pt x="3139" y="628"/>
                  </a:cubicBezTo>
                  <a:lnTo>
                    <a:pt x="3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0;p41">
              <a:extLst>
                <a:ext uri="{FF2B5EF4-FFF2-40B4-BE49-F238E27FC236}">
                  <a16:creationId xmlns:a16="http://schemas.microsoft.com/office/drawing/2014/main" id="{007FBAEC-CE75-036E-458A-C2FFB0BBDB3A}"/>
                </a:ext>
              </a:extLst>
            </p:cNvPr>
            <p:cNvSpPr/>
            <p:nvPr/>
          </p:nvSpPr>
          <p:spPr>
            <a:xfrm>
              <a:off x="7050654" y="3591472"/>
              <a:ext cx="22800" cy="22836"/>
            </a:xfrm>
            <a:custGeom>
              <a:avLst/>
              <a:gdLst/>
              <a:ahLst/>
              <a:cxnLst/>
              <a:rect l="l" t="t" r="r" b="b"/>
              <a:pathLst>
                <a:path w="628" h="629" extrusionOk="0">
                  <a:moveTo>
                    <a:pt x="0" y="1"/>
                  </a:moveTo>
                  <a:lnTo>
                    <a:pt x="0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41;p41">
              <a:extLst>
                <a:ext uri="{FF2B5EF4-FFF2-40B4-BE49-F238E27FC236}">
                  <a16:creationId xmlns:a16="http://schemas.microsoft.com/office/drawing/2014/main" id="{64D44ED1-9C88-5A1D-1015-F2DFE75A6068}"/>
                </a:ext>
              </a:extLst>
            </p:cNvPr>
            <p:cNvSpPr/>
            <p:nvPr/>
          </p:nvSpPr>
          <p:spPr>
            <a:xfrm>
              <a:off x="7073454" y="3637072"/>
              <a:ext cx="22800" cy="22800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0" y="0"/>
                  </a:moveTo>
                  <a:lnTo>
                    <a:pt x="0" y="628"/>
                  </a:lnTo>
                  <a:lnTo>
                    <a:pt x="628" y="628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42;p41">
              <a:extLst>
                <a:ext uri="{FF2B5EF4-FFF2-40B4-BE49-F238E27FC236}">
                  <a16:creationId xmlns:a16="http://schemas.microsoft.com/office/drawing/2014/main" id="{27567DD4-A2B7-D7C0-3A49-D4B3A97ECBF1}"/>
                </a:ext>
              </a:extLst>
            </p:cNvPr>
            <p:cNvSpPr/>
            <p:nvPr/>
          </p:nvSpPr>
          <p:spPr>
            <a:xfrm>
              <a:off x="7096218" y="3591472"/>
              <a:ext cx="22836" cy="22836"/>
            </a:xfrm>
            <a:custGeom>
              <a:avLst/>
              <a:gdLst/>
              <a:ahLst/>
              <a:cxnLst/>
              <a:rect l="l" t="t" r="r" b="b"/>
              <a:pathLst>
                <a:path w="629" h="629" extrusionOk="0">
                  <a:moveTo>
                    <a:pt x="1" y="1"/>
                  </a:moveTo>
                  <a:lnTo>
                    <a:pt x="1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3;p41">
              <a:extLst>
                <a:ext uri="{FF2B5EF4-FFF2-40B4-BE49-F238E27FC236}">
                  <a16:creationId xmlns:a16="http://schemas.microsoft.com/office/drawing/2014/main" id="{23EB20EE-723B-0D8F-B279-FBF5DF98A10A}"/>
                </a:ext>
              </a:extLst>
            </p:cNvPr>
            <p:cNvSpPr/>
            <p:nvPr/>
          </p:nvSpPr>
          <p:spPr>
            <a:xfrm>
              <a:off x="6936690" y="3385616"/>
              <a:ext cx="297048" cy="388972"/>
            </a:xfrm>
            <a:custGeom>
              <a:avLst/>
              <a:gdLst/>
              <a:ahLst/>
              <a:cxnLst/>
              <a:rect l="l" t="t" r="r" b="b"/>
              <a:pathLst>
                <a:path w="8182" h="10714" extrusionOk="0">
                  <a:moveTo>
                    <a:pt x="4081" y="1005"/>
                  </a:moveTo>
                  <a:cubicBezTo>
                    <a:pt x="6780" y="4457"/>
                    <a:pt x="6613" y="4248"/>
                    <a:pt x="6634" y="4290"/>
                  </a:cubicBezTo>
                  <a:cubicBezTo>
                    <a:pt x="7240" y="4959"/>
                    <a:pt x="7554" y="5775"/>
                    <a:pt x="7554" y="6612"/>
                  </a:cubicBezTo>
                  <a:cubicBezTo>
                    <a:pt x="7554" y="8537"/>
                    <a:pt x="5985" y="10086"/>
                    <a:pt x="4081" y="10086"/>
                  </a:cubicBezTo>
                  <a:cubicBezTo>
                    <a:pt x="2177" y="10086"/>
                    <a:pt x="628" y="8537"/>
                    <a:pt x="628" y="6612"/>
                  </a:cubicBezTo>
                  <a:cubicBezTo>
                    <a:pt x="628" y="5775"/>
                    <a:pt x="942" y="4959"/>
                    <a:pt x="1549" y="4290"/>
                  </a:cubicBezTo>
                  <a:lnTo>
                    <a:pt x="1549" y="4269"/>
                  </a:lnTo>
                  <a:lnTo>
                    <a:pt x="4081" y="1005"/>
                  </a:lnTo>
                  <a:close/>
                  <a:moveTo>
                    <a:pt x="4081" y="0"/>
                  </a:moveTo>
                  <a:lnTo>
                    <a:pt x="1068" y="3871"/>
                  </a:lnTo>
                  <a:cubicBezTo>
                    <a:pt x="356" y="4646"/>
                    <a:pt x="1" y="5629"/>
                    <a:pt x="1" y="6612"/>
                  </a:cubicBezTo>
                  <a:cubicBezTo>
                    <a:pt x="1" y="8872"/>
                    <a:pt x="1842" y="10713"/>
                    <a:pt x="4081" y="10713"/>
                  </a:cubicBezTo>
                  <a:cubicBezTo>
                    <a:pt x="6341" y="10713"/>
                    <a:pt x="8182" y="8872"/>
                    <a:pt x="8182" y="6612"/>
                  </a:cubicBezTo>
                  <a:cubicBezTo>
                    <a:pt x="8182" y="5629"/>
                    <a:pt x="7826" y="4646"/>
                    <a:pt x="7115" y="3871"/>
                  </a:cubicBezTo>
                  <a:lnTo>
                    <a:pt x="40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54E293A-C591-21B1-9588-83A814CB19F4}"/>
              </a:ext>
            </a:extLst>
          </p:cNvPr>
          <p:cNvCxnSpPr/>
          <p:nvPr/>
        </p:nvCxnSpPr>
        <p:spPr>
          <a:xfrm>
            <a:off x="447461" y="413657"/>
            <a:ext cx="0" cy="52251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0D7BC28-5528-436E-2596-EDD4ECC76952}"/>
              </a:ext>
            </a:extLst>
          </p:cNvPr>
          <p:cNvSpPr txBox="1"/>
          <p:nvPr/>
        </p:nvSpPr>
        <p:spPr>
          <a:xfrm>
            <a:off x="4381825" y="4818480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756C0-D3F0-A12E-406D-B84547592263}"/>
              </a:ext>
            </a:extLst>
          </p:cNvPr>
          <p:cNvSpPr txBox="1"/>
          <p:nvPr/>
        </p:nvSpPr>
        <p:spPr>
          <a:xfrm>
            <a:off x="5242541" y="3517219"/>
            <a:ext cx="1576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Rajdhani" panose="020B0604020202020204" charset="0"/>
                <a:cs typeface="Rajdhani" panose="020B0604020202020204" charset="0"/>
              </a:rPr>
              <a:t>Completion Of My    Sections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A30183-EBEC-D4B5-FC4F-AD936FFE5A30}"/>
              </a:ext>
            </a:extLst>
          </p:cNvPr>
          <p:cNvSpPr txBox="1"/>
          <p:nvPr/>
        </p:nvSpPr>
        <p:spPr>
          <a:xfrm>
            <a:off x="6818580" y="3517219"/>
            <a:ext cx="1576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Rajdhani" panose="020B0604020202020204" charset="0"/>
                <a:cs typeface="Rajdhani" panose="020B0604020202020204" charset="0"/>
              </a:rPr>
              <a:t>Task To Do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5936E-AB05-FFAE-D9E8-5E4E17E2DA55}"/>
              </a:ext>
            </a:extLst>
          </p:cNvPr>
          <p:cNvSpPr txBox="1"/>
          <p:nvPr/>
        </p:nvSpPr>
        <p:spPr>
          <a:xfrm>
            <a:off x="5682336" y="1220392"/>
            <a:ext cx="594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60%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D91BF2-CD34-B168-4BAF-273D84603E90}"/>
              </a:ext>
            </a:extLst>
          </p:cNvPr>
          <p:cNvSpPr txBox="1"/>
          <p:nvPr/>
        </p:nvSpPr>
        <p:spPr>
          <a:xfrm>
            <a:off x="6905877" y="1885922"/>
            <a:ext cx="594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40%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19D3B6-6681-3B55-2FE1-EDF1736EE6F5}"/>
              </a:ext>
            </a:extLst>
          </p:cNvPr>
          <p:cNvSpPr txBox="1"/>
          <p:nvPr/>
        </p:nvSpPr>
        <p:spPr>
          <a:xfrm>
            <a:off x="1708861" y="4835722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>
                <a:solidFill>
                  <a:schemeClr val="tx1"/>
                </a:solidFill>
                <a:latin typeface="+mj-lt"/>
              </a:rPr>
              <a:t>K.U.R.O.D Bandara</a:t>
            </a:r>
            <a:endParaRPr lang="en-US" b="1"/>
          </a:p>
        </p:txBody>
      </p:sp>
      <p:graphicFrame>
        <p:nvGraphicFramePr>
          <p:cNvPr id="34" name="Chart 33">
            <a:extLst>
              <a:ext uri="{FF2B5EF4-FFF2-40B4-BE49-F238E27FC236}">
                <a16:creationId xmlns:a16="http://schemas.microsoft.com/office/drawing/2014/main" id="{34712FF4-3C8D-AA34-A330-69FA7F1963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4441684"/>
              </p:ext>
            </p:extLst>
          </p:nvPr>
        </p:nvGraphicFramePr>
        <p:xfrm>
          <a:off x="23868" y="1419209"/>
          <a:ext cx="5218673" cy="3131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485163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48"/>
          <p:cNvSpPr txBox="1">
            <a:spLocks noGrp="1"/>
          </p:cNvSpPr>
          <p:nvPr>
            <p:ph type="title" idx="8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Technologies</a:t>
            </a:r>
            <a:endParaRPr u="none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27BD594-A107-49C9-5B86-92549D9B1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433" y="2942993"/>
            <a:ext cx="2120278" cy="134354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267CD93-9E78-64F2-24A2-4FA4772E7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141" y="1441965"/>
            <a:ext cx="2448179" cy="69907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7ACF20C-D08B-D340-AFBE-2AD5E6B341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906" y="1190987"/>
            <a:ext cx="2884812" cy="1478466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AFA3CB45-719B-06F5-997A-000B39D99C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342" y="3245082"/>
            <a:ext cx="2375022" cy="10414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C5341F-88A2-8EC5-322B-4F11EA21AE50}"/>
              </a:ext>
            </a:extLst>
          </p:cNvPr>
          <p:cNvSpPr txBox="1"/>
          <p:nvPr/>
        </p:nvSpPr>
        <p:spPr>
          <a:xfrm>
            <a:off x="1708861" y="4835722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>
                <a:solidFill>
                  <a:schemeClr val="tx1"/>
                </a:solidFill>
                <a:latin typeface="+mj-lt"/>
              </a:rPr>
              <a:t>K.U.R.O.D Bandara</a:t>
            </a:r>
            <a:endParaRPr lang="en-US"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337B23-2653-58A0-A063-E0F1E064BB43}"/>
              </a:ext>
            </a:extLst>
          </p:cNvPr>
          <p:cNvSpPr txBox="1"/>
          <p:nvPr/>
        </p:nvSpPr>
        <p:spPr>
          <a:xfrm>
            <a:off x="4381825" y="4818480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7493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60"/>
          <p:cNvSpPr txBox="1">
            <a:spLocks noGrp="1"/>
          </p:cNvSpPr>
          <p:nvPr>
            <p:ph type="body" idx="1"/>
          </p:nvPr>
        </p:nvSpPr>
        <p:spPr>
          <a:xfrm>
            <a:off x="342156" y="1278399"/>
            <a:ext cx="8123478" cy="2661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[1] S.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Ouhbi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, J. L. Fernández-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Alemán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, A.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Toval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, A.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Idri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, and J. R.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Pozo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, “Free Blood Donation Mobile Applications,” </a:t>
            </a:r>
            <a:r>
              <a:rPr lang="en-US" sz="1600" b="1" i="1">
                <a:effectLst/>
                <a:latin typeface="Rajdhani"/>
                <a:ea typeface="Calibri" panose="020F0502020204030204" pitchFamily="34" charset="0"/>
                <a:cs typeface="Rajdhani"/>
              </a:rPr>
              <a:t>J. Med. Syst.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, vol. 39, no. 5, pp. 1–20, 2015,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doi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: 10.1007/s10916-015-0228-0.</a:t>
            </a:r>
          </a:p>
          <a:p>
            <a:pPr marL="0" indent="0">
              <a:buNone/>
            </a:pPr>
            <a:endParaRPr lang="en-US" sz="1600" b="1">
              <a:effectLst/>
              <a:latin typeface="Rajdhani" panose="020B0604020202020204" charset="0"/>
              <a:ea typeface="Calibri" panose="020F0502020204030204" pitchFamily="34" charset="0"/>
              <a:cs typeface="Rajdhani" panose="020B0604020202020204" charset="0"/>
            </a:endParaRPr>
          </a:p>
          <a:p>
            <a:pPr marL="0" indent="0">
              <a:buNone/>
            </a:pP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[</a:t>
            </a:r>
            <a:r>
              <a:rPr lang="en-US" sz="1600" b="1">
                <a:latin typeface="Rajdhani"/>
                <a:ea typeface="Calibri" panose="020F0502020204030204" pitchFamily="34" charset="0"/>
                <a:cs typeface="Rajdhani"/>
              </a:rPr>
              <a:t>2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]A. A.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Batis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 and A. Albarrak, “Preferences and features of a blood donation smartphone app: A multicenter mixed-methods study in Riyadh, Saudi Arabia,”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Comput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. Methods Programs Biomed.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Updat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., vol. 1, no. February, p. 100005, 2021,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doi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: 10.1016/j.cmpbup.2021.100005.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US" b="1"/>
          </a:p>
        </p:txBody>
      </p:sp>
      <p:sp>
        <p:nvSpPr>
          <p:cNvPr id="1604" name="Google Shape;1604;p60"/>
          <p:cNvSpPr txBox="1">
            <a:spLocks noGrp="1"/>
          </p:cNvSpPr>
          <p:nvPr>
            <p:ph type="title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References</a:t>
            </a:r>
            <a:endParaRPr u="non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EE30DD-B7A0-DA83-E154-D4999E911693}"/>
              </a:ext>
            </a:extLst>
          </p:cNvPr>
          <p:cNvSpPr txBox="1"/>
          <p:nvPr/>
        </p:nvSpPr>
        <p:spPr>
          <a:xfrm>
            <a:off x="1708861" y="4835722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IT19236438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>
                <a:solidFill>
                  <a:schemeClr val="tx1"/>
                </a:solidFill>
                <a:latin typeface="+mj-lt"/>
              </a:rPr>
              <a:t>K.U.R.O.D Bandara</a:t>
            </a:r>
            <a:endParaRPr lang="en-US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315975-9A40-5348-8F2E-377B0FAF80BE}"/>
              </a:ext>
            </a:extLst>
          </p:cNvPr>
          <p:cNvSpPr txBox="1"/>
          <p:nvPr/>
        </p:nvSpPr>
        <p:spPr>
          <a:xfrm>
            <a:off x="4381825" y="4818480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85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1" name="Google Shape;771;p43"/>
          <p:cNvCxnSpPr/>
          <p:nvPr/>
        </p:nvCxnSpPr>
        <p:spPr>
          <a:xfrm>
            <a:off x="2817300" y="4376125"/>
            <a:ext cx="3618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2" name="Google Shape;772;p43"/>
          <p:cNvSpPr txBox="1">
            <a:spLocks noGrp="1"/>
          </p:cNvSpPr>
          <p:nvPr>
            <p:ph type="body" idx="1"/>
          </p:nvPr>
        </p:nvSpPr>
        <p:spPr>
          <a:xfrm>
            <a:off x="1608732" y="1131931"/>
            <a:ext cx="6925870" cy="25112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Arial,Sans-Serif"/>
              <a:buChar char="•"/>
            </a:pPr>
            <a:r>
              <a:rPr lang="en-US" sz="1800" b="1">
                <a:effectLst/>
                <a:latin typeface="Rajdhani"/>
                <a:ea typeface="MS Mincho"/>
                <a:cs typeface="Rajdhani"/>
              </a:rPr>
              <a:t>The deficiency of future accessibility of blood and lack of prediction.</a:t>
            </a:r>
          </a:p>
          <a:p>
            <a:pPr marL="0" indent="0" algn="l">
              <a:buNone/>
            </a:pPr>
            <a:endParaRPr lang="en-US" sz="1800" b="1">
              <a:latin typeface="Rajdhani" panose="020B0604020202020204" charset="0"/>
              <a:cs typeface="Rajdhani" panose="020B0604020202020204" charset="0"/>
            </a:endParaRPr>
          </a:p>
          <a:p>
            <a:pPr marL="285750" indent="-285750" algn="l">
              <a:buFont typeface="Arial,Sans-Serif"/>
              <a:buChar char="•"/>
            </a:pPr>
            <a:r>
              <a:rPr lang="en-US" sz="1800" b="1">
                <a:latin typeface="Rajdhani"/>
                <a:cs typeface="Rajdhani"/>
              </a:rPr>
              <a:t>How to use an application to reach a larger crowd? </a:t>
            </a:r>
            <a:endParaRPr lang="en-US" sz="1800" b="1">
              <a:latin typeface="Rajdhani" panose="020B0604020202020204" charset="0"/>
              <a:cs typeface="Rajdhani" panose="020B0604020202020204" charset="0"/>
            </a:endParaRPr>
          </a:p>
          <a:p>
            <a:pPr marL="0" indent="0" algn="l">
              <a:buNone/>
            </a:pPr>
            <a:endParaRPr lang="en-US" sz="1800" b="1">
              <a:latin typeface="Rajdhani" panose="020B0604020202020204" charset="0"/>
              <a:cs typeface="Rajdhani" panose="020B0604020202020204" charset="0"/>
            </a:endParaRPr>
          </a:p>
          <a:p>
            <a:pPr marL="285750" indent="-285750" algn="l">
              <a:buFont typeface="Arial,Sans-Serif"/>
              <a:buChar char="•"/>
            </a:pPr>
            <a:r>
              <a:rPr lang="en-US" sz="1800" b="1">
                <a:latin typeface="Rajdhani"/>
                <a:cs typeface="Rajdhani"/>
              </a:rPr>
              <a:t>Many medical comparisons are conducted between the donor and the </a:t>
            </a:r>
            <a:r>
              <a:rPr lang="en-US" sz="1800" b="1" err="1">
                <a:latin typeface="Rajdhani"/>
                <a:cs typeface="Rajdhani"/>
              </a:rPr>
              <a:t>donee</a:t>
            </a:r>
            <a:r>
              <a:rPr lang="en-US" sz="1800" b="1">
                <a:latin typeface="Rajdhani"/>
                <a:cs typeface="Rajdhani"/>
              </a:rPr>
              <a:t> in an Orgon transplant, how is this procedure activated through an application? </a:t>
            </a:r>
          </a:p>
          <a:p>
            <a:pPr marL="285750" indent="-285750" algn="l">
              <a:buFont typeface="Arial,Sans-Serif"/>
              <a:buChar char="•"/>
            </a:pPr>
            <a:endParaRPr lang="en-US" sz="1800" b="1">
              <a:latin typeface="Rajdhani" panose="020B0604020202020204" charset="0"/>
              <a:cs typeface="Rajdhani" panose="020B0604020202020204" charset="0"/>
            </a:endParaRPr>
          </a:p>
          <a:p>
            <a:pPr marL="285750" indent="-285750" algn="l">
              <a:buFont typeface="Arial,Sans-Serif"/>
              <a:buChar char="•"/>
            </a:pPr>
            <a:r>
              <a:rPr lang="en-US" sz="1800" b="1">
                <a:latin typeface="Rajdhani"/>
                <a:cs typeface="Rajdhani"/>
              </a:rPr>
              <a:t>How to ensure registered donors’ privacy ?</a:t>
            </a:r>
          </a:p>
          <a:p>
            <a:pPr marL="0" lvl="0" indent="0" algn="ctr">
              <a:spcBef>
                <a:spcPts val="0"/>
              </a:spcBef>
              <a:spcAft>
                <a:spcPts val="1600"/>
              </a:spcAft>
              <a:buNone/>
            </a:pPr>
            <a:endParaRPr lang="en"/>
          </a:p>
        </p:txBody>
      </p:sp>
      <p:sp>
        <p:nvSpPr>
          <p:cNvPr id="773" name="Google Shape;773;p43"/>
          <p:cNvSpPr txBox="1">
            <a:spLocks noGrp="1"/>
          </p:cNvSpPr>
          <p:nvPr>
            <p:ph type="title"/>
          </p:nvPr>
        </p:nvSpPr>
        <p:spPr>
          <a:xfrm>
            <a:off x="2225011" y="408151"/>
            <a:ext cx="4693987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Research Problem </a:t>
            </a:r>
            <a:endParaRPr lang="en-US"/>
          </a:p>
        </p:txBody>
      </p:sp>
      <p:grpSp>
        <p:nvGrpSpPr>
          <p:cNvPr id="774" name="Google Shape;774;p43"/>
          <p:cNvGrpSpPr/>
          <p:nvPr/>
        </p:nvGrpSpPr>
        <p:grpSpPr>
          <a:xfrm>
            <a:off x="2388713" y="3997012"/>
            <a:ext cx="4366593" cy="570708"/>
            <a:chOff x="2388713" y="3132618"/>
            <a:chExt cx="4366593" cy="570708"/>
          </a:xfrm>
        </p:grpSpPr>
        <p:grpSp>
          <p:nvGrpSpPr>
            <p:cNvPr id="775" name="Google Shape;775;p43"/>
            <p:cNvGrpSpPr/>
            <p:nvPr/>
          </p:nvGrpSpPr>
          <p:grpSpPr>
            <a:xfrm>
              <a:off x="2388713" y="3182416"/>
              <a:ext cx="443284" cy="520910"/>
              <a:chOff x="6186075" y="2782464"/>
              <a:chExt cx="352344" cy="414012"/>
            </a:xfrm>
          </p:grpSpPr>
          <p:sp>
            <p:nvSpPr>
              <p:cNvPr id="776" name="Google Shape;776;p43"/>
              <p:cNvSpPr/>
              <p:nvPr/>
            </p:nvSpPr>
            <p:spPr>
              <a:xfrm rot="10800000">
                <a:off x="6190719" y="2828781"/>
                <a:ext cx="196500" cy="102300"/>
              </a:xfrm>
              <a:prstGeom prst="trapezoid">
                <a:avLst>
                  <a:gd name="adj" fmla="val 3142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7" name="Google Shape;777;p43"/>
              <p:cNvGrpSpPr/>
              <p:nvPr/>
            </p:nvGrpSpPr>
            <p:grpSpPr>
              <a:xfrm>
                <a:off x="6186075" y="3115175"/>
                <a:ext cx="297952" cy="81301"/>
                <a:chOff x="6186075" y="3115175"/>
                <a:chExt cx="297952" cy="81301"/>
              </a:xfrm>
            </p:grpSpPr>
            <p:sp>
              <p:nvSpPr>
                <p:cNvPr id="778" name="Google Shape;778;p43"/>
                <p:cNvSpPr/>
                <p:nvPr/>
              </p:nvSpPr>
              <p:spPr>
                <a:xfrm>
                  <a:off x="6186075" y="3116061"/>
                  <a:ext cx="150642" cy="80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1905" extrusionOk="0">
                      <a:moveTo>
                        <a:pt x="2490" y="0"/>
                      </a:moveTo>
                      <a:lnTo>
                        <a:pt x="1026" y="189"/>
                      </a:lnTo>
                      <a:cubicBezTo>
                        <a:pt x="419" y="398"/>
                        <a:pt x="0" y="1026"/>
                        <a:pt x="0" y="1674"/>
                      </a:cubicBezTo>
                      <a:lnTo>
                        <a:pt x="0" y="1905"/>
                      </a:lnTo>
                      <a:lnTo>
                        <a:pt x="3767" y="1905"/>
                      </a:lnTo>
                      <a:lnTo>
                        <a:pt x="3767" y="1695"/>
                      </a:lnTo>
                      <a:lnTo>
                        <a:pt x="249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779;p43"/>
                <p:cNvSpPr/>
                <p:nvPr/>
              </p:nvSpPr>
              <p:spPr>
                <a:xfrm>
                  <a:off x="6333384" y="3115175"/>
                  <a:ext cx="150642" cy="81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1926" extrusionOk="0">
                      <a:moveTo>
                        <a:pt x="1256" y="1"/>
                      </a:moveTo>
                      <a:lnTo>
                        <a:pt x="0" y="1716"/>
                      </a:lnTo>
                      <a:lnTo>
                        <a:pt x="0" y="1926"/>
                      </a:lnTo>
                      <a:lnTo>
                        <a:pt x="3767" y="1926"/>
                      </a:lnTo>
                      <a:lnTo>
                        <a:pt x="3767" y="1695"/>
                      </a:lnTo>
                      <a:cubicBezTo>
                        <a:pt x="3767" y="1047"/>
                        <a:pt x="3348" y="419"/>
                        <a:pt x="2741" y="210"/>
                      </a:cubicBezTo>
                      <a:lnTo>
                        <a:pt x="12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0" name="Google Shape;780;p43"/>
              <p:cNvSpPr/>
              <p:nvPr/>
            </p:nvSpPr>
            <p:spPr>
              <a:xfrm>
                <a:off x="6196535" y="2782464"/>
                <a:ext cx="341884" cy="389698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0734" extrusionOk="0">
                    <a:moveTo>
                      <a:pt x="4395" y="628"/>
                    </a:moveTo>
                    <a:lnTo>
                      <a:pt x="4395" y="1276"/>
                    </a:lnTo>
                    <a:lnTo>
                      <a:pt x="3767" y="1276"/>
                    </a:lnTo>
                    <a:lnTo>
                      <a:pt x="3767" y="1904"/>
                    </a:lnTo>
                    <a:lnTo>
                      <a:pt x="4395" y="1904"/>
                    </a:lnTo>
                    <a:lnTo>
                      <a:pt x="4395" y="2532"/>
                    </a:lnTo>
                    <a:lnTo>
                      <a:pt x="3202" y="2532"/>
                    </a:lnTo>
                    <a:lnTo>
                      <a:pt x="2616" y="628"/>
                    </a:lnTo>
                    <a:close/>
                    <a:moveTo>
                      <a:pt x="6822" y="628"/>
                    </a:moveTo>
                    <a:lnTo>
                      <a:pt x="6341" y="2532"/>
                    </a:lnTo>
                    <a:lnTo>
                      <a:pt x="5022" y="2532"/>
                    </a:lnTo>
                    <a:lnTo>
                      <a:pt x="5022" y="1904"/>
                    </a:lnTo>
                    <a:lnTo>
                      <a:pt x="5650" y="1904"/>
                    </a:lnTo>
                    <a:lnTo>
                      <a:pt x="5650" y="1276"/>
                    </a:lnTo>
                    <a:lnTo>
                      <a:pt x="5022" y="1276"/>
                    </a:lnTo>
                    <a:lnTo>
                      <a:pt x="5022" y="628"/>
                    </a:lnTo>
                    <a:close/>
                    <a:moveTo>
                      <a:pt x="7010" y="2469"/>
                    </a:moveTo>
                    <a:cubicBezTo>
                      <a:pt x="7282" y="2867"/>
                      <a:pt x="7470" y="3306"/>
                      <a:pt x="7512" y="3787"/>
                    </a:cubicBezTo>
                    <a:lnTo>
                      <a:pt x="4206" y="3787"/>
                    </a:lnTo>
                    <a:lnTo>
                      <a:pt x="3579" y="3160"/>
                    </a:lnTo>
                    <a:lnTo>
                      <a:pt x="6843" y="3160"/>
                    </a:lnTo>
                    <a:lnTo>
                      <a:pt x="7010" y="2469"/>
                    </a:lnTo>
                    <a:close/>
                    <a:moveTo>
                      <a:pt x="2491" y="2364"/>
                    </a:moveTo>
                    <a:lnTo>
                      <a:pt x="2742" y="3160"/>
                    </a:lnTo>
                    <a:lnTo>
                      <a:pt x="3328" y="3160"/>
                    </a:lnTo>
                    <a:lnTo>
                      <a:pt x="2700" y="3787"/>
                    </a:lnTo>
                    <a:lnTo>
                      <a:pt x="2512" y="3787"/>
                    </a:lnTo>
                    <a:cubicBezTo>
                      <a:pt x="2281" y="3787"/>
                      <a:pt x="2072" y="3850"/>
                      <a:pt x="1884" y="3955"/>
                    </a:cubicBezTo>
                    <a:cubicBezTo>
                      <a:pt x="1905" y="3369"/>
                      <a:pt x="2135" y="2825"/>
                      <a:pt x="2491" y="2364"/>
                    </a:cubicBezTo>
                    <a:close/>
                    <a:moveTo>
                      <a:pt x="2512" y="4436"/>
                    </a:moveTo>
                    <a:lnTo>
                      <a:pt x="2512" y="5377"/>
                    </a:lnTo>
                    <a:cubicBezTo>
                      <a:pt x="2512" y="5482"/>
                      <a:pt x="2512" y="5587"/>
                      <a:pt x="2533" y="5691"/>
                    </a:cubicBezTo>
                    <a:lnTo>
                      <a:pt x="2512" y="5691"/>
                    </a:lnTo>
                    <a:cubicBezTo>
                      <a:pt x="2156" y="5691"/>
                      <a:pt x="1884" y="5398"/>
                      <a:pt x="1884" y="5064"/>
                    </a:cubicBezTo>
                    <a:cubicBezTo>
                      <a:pt x="1884" y="4708"/>
                      <a:pt x="2156" y="4436"/>
                      <a:pt x="2512" y="4436"/>
                    </a:cubicBezTo>
                    <a:close/>
                    <a:moveTo>
                      <a:pt x="6906" y="4436"/>
                    </a:moveTo>
                    <a:cubicBezTo>
                      <a:pt x="7261" y="4436"/>
                      <a:pt x="7533" y="4708"/>
                      <a:pt x="7533" y="5064"/>
                    </a:cubicBezTo>
                    <a:cubicBezTo>
                      <a:pt x="7533" y="5398"/>
                      <a:pt x="7261" y="5691"/>
                      <a:pt x="6906" y="5691"/>
                    </a:cubicBezTo>
                    <a:lnTo>
                      <a:pt x="6885" y="5691"/>
                    </a:lnTo>
                    <a:cubicBezTo>
                      <a:pt x="6906" y="5587"/>
                      <a:pt x="6906" y="5482"/>
                      <a:pt x="6906" y="5377"/>
                    </a:cubicBezTo>
                    <a:lnTo>
                      <a:pt x="6906" y="4436"/>
                    </a:lnTo>
                    <a:close/>
                    <a:moveTo>
                      <a:pt x="3453" y="3934"/>
                    </a:moveTo>
                    <a:lnTo>
                      <a:pt x="3955" y="4436"/>
                    </a:lnTo>
                    <a:lnTo>
                      <a:pt x="6278" y="4436"/>
                    </a:lnTo>
                    <a:lnTo>
                      <a:pt x="6278" y="5357"/>
                    </a:lnTo>
                    <a:cubicBezTo>
                      <a:pt x="6278" y="6235"/>
                      <a:pt x="5566" y="6947"/>
                      <a:pt x="4709" y="6947"/>
                    </a:cubicBezTo>
                    <a:cubicBezTo>
                      <a:pt x="3830" y="6947"/>
                      <a:pt x="3139" y="6235"/>
                      <a:pt x="3139" y="5377"/>
                    </a:cubicBezTo>
                    <a:lnTo>
                      <a:pt x="3139" y="4248"/>
                    </a:lnTo>
                    <a:lnTo>
                      <a:pt x="3453" y="3934"/>
                    </a:lnTo>
                    <a:close/>
                    <a:moveTo>
                      <a:pt x="1842" y="6131"/>
                    </a:moveTo>
                    <a:cubicBezTo>
                      <a:pt x="2030" y="6235"/>
                      <a:pt x="2261" y="6319"/>
                      <a:pt x="2512" y="6319"/>
                    </a:cubicBezTo>
                    <a:lnTo>
                      <a:pt x="2721" y="6319"/>
                    </a:lnTo>
                    <a:cubicBezTo>
                      <a:pt x="2867" y="6612"/>
                      <a:pt x="3056" y="6863"/>
                      <a:pt x="3307" y="7072"/>
                    </a:cubicBezTo>
                    <a:lnTo>
                      <a:pt x="3202" y="7533"/>
                    </a:lnTo>
                    <a:lnTo>
                      <a:pt x="1507" y="7763"/>
                    </a:lnTo>
                    <a:lnTo>
                      <a:pt x="1465" y="7763"/>
                    </a:lnTo>
                    <a:cubicBezTo>
                      <a:pt x="1340" y="7805"/>
                      <a:pt x="1235" y="7867"/>
                      <a:pt x="1110" y="7930"/>
                    </a:cubicBezTo>
                    <a:lnTo>
                      <a:pt x="921" y="7846"/>
                    </a:lnTo>
                    <a:cubicBezTo>
                      <a:pt x="733" y="7742"/>
                      <a:pt x="628" y="7554"/>
                      <a:pt x="628" y="7344"/>
                    </a:cubicBezTo>
                    <a:lnTo>
                      <a:pt x="628" y="7030"/>
                    </a:lnTo>
                    <a:cubicBezTo>
                      <a:pt x="658" y="7033"/>
                      <a:pt x="687" y="7034"/>
                      <a:pt x="717" y="7034"/>
                    </a:cubicBezTo>
                    <a:cubicBezTo>
                      <a:pt x="922" y="7034"/>
                      <a:pt x="1136" y="6973"/>
                      <a:pt x="1319" y="6863"/>
                    </a:cubicBezTo>
                    <a:cubicBezTo>
                      <a:pt x="1591" y="6696"/>
                      <a:pt x="1779" y="6424"/>
                      <a:pt x="1842" y="6131"/>
                    </a:cubicBezTo>
                    <a:close/>
                    <a:moveTo>
                      <a:pt x="7575" y="6131"/>
                    </a:moveTo>
                    <a:cubicBezTo>
                      <a:pt x="7638" y="6424"/>
                      <a:pt x="7826" y="6696"/>
                      <a:pt x="8098" y="6863"/>
                    </a:cubicBezTo>
                    <a:cubicBezTo>
                      <a:pt x="8281" y="6973"/>
                      <a:pt x="8495" y="7034"/>
                      <a:pt x="8700" y="7034"/>
                    </a:cubicBezTo>
                    <a:cubicBezTo>
                      <a:pt x="8730" y="7034"/>
                      <a:pt x="8759" y="7033"/>
                      <a:pt x="8789" y="7030"/>
                    </a:cubicBezTo>
                    <a:lnTo>
                      <a:pt x="8789" y="7344"/>
                    </a:lnTo>
                    <a:cubicBezTo>
                      <a:pt x="8789" y="7554"/>
                      <a:pt x="8684" y="7742"/>
                      <a:pt x="8496" y="7846"/>
                    </a:cubicBezTo>
                    <a:lnTo>
                      <a:pt x="8307" y="7930"/>
                    </a:lnTo>
                    <a:cubicBezTo>
                      <a:pt x="8182" y="7867"/>
                      <a:pt x="8077" y="7826"/>
                      <a:pt x="7952" y="7763"/>
                    </a:cubicBezTo>
                    <a:lnTo>
                      <a:pt x="7910" y="7763"/>
                    </a:lnTo>
                    <a:lnTo>
                      <a:pt x="6215" y="7533"/>
                    </a:lnTo>
                    <a:lnTo>
                      <a:pt x="6090" y="7072"/>
                    </a:lnTo>
                    <a:cubicBezTo>
                      <a:pt x="6341" y="6863"/>
                      <a:pt x="6550" y="6612"/>
                      <a:pt x="6696" y="6319"/>
                    </a:cubicBezTo>
                    <a:lnTo>
                      <a:pt x="6906" y="6319"/>
                    </a:lnTo>
                    <a:cubicBezTo>
                      <a:pt x="7157" y="6319"/>
                      <a:pt x="7366" y="6256"/>
                      <a:pt x="7575" y="6131"/>
                    </a:cubicBezTo>
                    <a:close/>
                    <a:moveTo>
                      <a:pt x="5525" y="7407"/>
                    </a:moveTo>
                    <a:lnTo>
                      <a:pt x="5671" y="7951"/>
                    </a:lnTo>
                    <a:lnTo>
                      <a:pt x="4709" y="9269"/>
                    </a:lnTo>
                    <a:lnTo>
                      <a:pt x="3746" y="7951"/>
                    </a:lnTo>
                    <a:lnTo>
                      <a:pt x="3893" y="7407"/>
                    </a:lnTo>
                    <a:cubicBezTo>
                      <a:pt x="4144" y="7512"/>
                      <a:pt x="4416" y="7574"/>
                      <a:pt x="4709" y="7574"/>
                    </a:cubicBezTo>
                    <a:cubicBezTo>
                      <a:pt x="5002" y="7574"/>
                      <a:pt x="5274" y="7512"/>
                      <a:pt x="5525" y="7407"/>
                    </a:cubicBezTo>
                    <a:close/>
                    <a:moveTo>
                      <a:pt x="3139" y="8181"/>
                    </a:moveTo>
                    <a:lnTo>
                      <a:pt x="4395" y="9897"/>
                    </a:lnTo>
                    <a:lnTo>
                      <a:pt x="4395" y="10106"/>
                    </a:lnTo>
                    <a:lnTo>
                      <a:pt x="628" y="10106"/>
                    </a:lnTo>
                    <a:lnTo>
                      <a:pt x="628" y="9876"/>
                    </a:lnTo>
                    <a:cubicBezTo>
                      <a:pt x="628" y="9207"/>
                      <a:pt x="1047" y="8600"/>
                      <a:pt x="1654" y="8370"/>
                    </a:cubicBezTo>
                    <a:lnTo>
                      <a:pt x="3139" y="8181"/>
                    </a:lnTo>
                    <a:close/>
                    <a:moveTo>
                      <a:pt x="6278" y="8181"/>
                    </a:moveTo>
                    <a:lnTo>
                      <a:pt x="7763" y="8370"/>
                    </a:lnTo>
                    <a:cubicBezTo>
                      <a:pt x="8370" y="8600"/>
                      <a:pt x="8789" y="9207"/>
                      <a:pt x="8789" y="9876"/>
                    </a:cubicBezTo>
                    <a:lnTo>
                      <a:pt x="8789" y="10106"/>
                    </a:lnTo>
                    <a:lnTo>
                      <a:pt x="5022" y="10106"/>
                    </a:lnTo>
                    <a:lnTo>
                      <a:pt x="5022" y="9897"/>
                    </a:lnTo>
                    <a:lnTo>
                      <a:pt x="6278" y="8181"/>
                    </a:lnTo>
                    <a:close/>
                    <a:moveTo>
                      <a:pt x="1758" y="0"/>
                    </a:moveTo>
                    <a:lnTo>
                      <a:pt x="2281" y="1653"/>
                    </a:lnTo>
                    <a:cubicBezTo>
                      <a:pt x="1612" y="2302"/>
                      <a:pt x="1256" y="3160"/>
                      <a:pt x="1256" y="4164"/>
                    </a:cubicBezTo>
                    <a:lnTo>
                      <a:pt x="1256" y="5859"/>
                    </a:lnTo>
                    <a:cubicBezTo>
                      <a:pt x="1256" y="6047"/>
                      <a:pt x="1152" y="6214"/>
                      <a:pt x="984" y="6319"/>
                    </a:cubicBezTo>
                    <a:cubicBezTo>
                      <a:pt x="892" y="6377"/>
                      <a:pt x="794" y="6409"/>
                      <a:pt x="693" y="6409"/>
                    </a:cubicBezTo>
                    <a:cubicBezTo>
                      <a:pt x="610" y="6409"/>
                      <a:pt x="525" y="6387"/>
                      <a:pt x="440" y="6340"/>
                    </a:cubicBezTo>
                    <a:lnTo>
                      <a:pt x="1" y="6110"/>
                    </a:lnTo>
                    <a:lnTo>
                      <a:pt x="1" y="7344"/>
                    </a:lnTo>
                    <a:cubicBezTo>
                      <a:pt x="1" y="7763"/>
                      <a:pt x="210" y="8160"/>
                      <a:pt x="566" y="8370"/>
                    </a:cubicBezTo>
                    <a:cubicBezTo>
                      <a:pt x="210" y="8767"/>
                      <a:pt x="1" y="9311"/>
                      <a:pt x="1" y="9876"/>
                    </a:cubicBezTo>
                    <a:lnTo>
                      <a:pt x="1" y="10734"/>
                    </a:lnTo>
                    <a:lnTo>
                      <a:pt x="9416" y="10734"/>
                    </a:lnTo>
                    <a:lnTo>
                      <a:pt x="9416" y="9876"/>
                    </a:lnTo>
                    <a:cubicBezTo>
                      <a:pt x="9416" y="9311"/>
                      <a:pt x="9207" y="8767"/>
                      <a:pt x="8831" y="8370"/>
                    </a:cubicBezTo>
                    <a:cubicBezTo>
                      <a:pt x="9207" y="8160"/>
                      <a:pt x="9416" y="7763"/>
                      <a:pt x="9416" y="7344"/>
                    </a:cubicBezTo>
                    <a:lnTo>
                      <a:pt x="9416" y="6110"/>
                    </a:lnTo>
                    <a:lnTo>
                      <a:pt x="8956" y="6340"/>
                    </a:lnTo>
                    <a:cubicBezTo>
                      <a:pt x="8881" y="6387"/>
                      <a:pt x="8801" y="6409"/>
                      <a:pt x="8721" y="6409"/>
                    </a:cubicBezTo>
                    <a:cubicBezTo>
                      <a:pt x="8623" y="6409"/>
                      <a:pt x="8525" y="6377"/>
                      <a:pt x="8433" y="6319"/>
                    </a:cubicBezTo>
                    <a:cubicBezTo>
                      <a:pt x="8266" y="6214"/>
                      <a:pt x="8161" y="6047"/>
                      <a:pt x="8161" y="5859"/>
                    </a:cubicBezTo>
                    <a:lnTo>
                      <a:pt x="8161" y="4122"/>
                    </a:lnTo>
                    <a:cubicBezTo>
                      <a:pt x="8161" y="3222"/>
                      <a:pt x="7826" y="2364"/>
                      <a:pt x="7198" y="1716"/>
                    </a:cubicBezTo>
                    <a:lnTo>
                      <a:pt x="76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1" name="Google Shape;781;p43"/>
            <p:cNvGrpSpPr/>
            <p:nvPr/>
          </p:nvGrpSpPr>
          <p:grpSpPr>
            <a:xfrm>
              <a:off x="4319992" y="3198188"/>
              <a:ext cx="507720" cy="489404"/>
              <a:chOff x="1936232" y="3385616"/>
              <a:chExt cx="403561" cy="388972"/>
            </a:xfrm>
          </p:grpSpPr>
          <p:sp>
            <p:nvSpPr>
              <p:cNvPr id="782" name="Google Shape;782;p43"/>
              <p:cNvSpPr/>
              <p:nvPr/>
            </p:nvSpPr>
            <p:spPr>
              <a:xfrm>
                <a:off x="1936232" y="3620219"/>
                <a:ext cx="87226" cy="87251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256" extrusionOk="0">
                    <a:moveTo>
                      <a:pt x="628" y="1"/>
                    </a:moveTo>
                    <a:cubicBezTo>
                      <a:pt x="293" y="1"/>
                      <a:pt x="1" y="273"/>
                      <a:pt x="1" y="628"/>
                    </a:cubicBezTo>
                    <a:cubicBezTo>
                      <a:pt x="1" y="963"/>
                      <a:pt x="293" y="1256"/>
                      <a:pt x="628" y="1256"/>
                    </a:cubicBezTo>
                    <a:cubicBezTo>
                      <a:pt x="984" y="1256"/>
                      <a:pt x="1256" y="963"/>
                      <a:pt x="1256" y="628"/>
                    </a:cubicBezTo>
                    <a:cubicBezTo>
                      <a:pt x="1256" y="273"/>
                      <a:pt x="984" y="1"/>
                      <a:pt x="628" y="1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3"/>
              <p:cNvSpPr/>
              <p:nvPr/>
            </p:nvSpPr>
            <p:spPr>
              <a:xfrm>
                <a:off x="2108750" y="3432765"/>
                <a:ext cx="113949" cy="113600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1926" extrusionOk="0">
                    <a:moveTo>
                      <a:pt x="0" y="0"/>
                    </a:moveTo>
                    <a:lnTo>
                      <a:pt x="0" y="1925"/>
                    </a:lnTo>
                    <a:lnTo>
                      <a:pt x="1883" y="1925"/>
                    </a:lnTo>
                    <a:lnTo>
                      <a:pt x="1883" y="0"/>
                    </a:ln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3"/>
              <p:cNvSpPr/>
              <p:nvPr/>
            </p:nvSpPr>
            <p:spPr>
              <a:xfrm>
                <a:off x="1950095" y="3385616"/>
                <a:ext cx="389698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4" h="10714" extrusionOk="0">
                    <a:moveTo>
                      <a:pt x="8202" y="628"/>
                    </a:moveTo>
                    <a:lnTo>
                      <a:pt x="8202" y="2532"/>
                    </a:lnTo>
                    <a:lnTo>
                      <a:pt x="6319" y="2532"/>
                    </a:lnTo>
                    <a:lnTo>
                      <a:pt x="6319" y="628"/>
                    </a:lnTo>
                    <a:close/>
                    <a:moveTo>
                      <a:pt x="1883" y="6298"/>
                    </a:moveTo>
                    <a:cubicBezTo>
                      <a:pt x="2239" y="6298"/>
                      <a:pt x="2511" y="6591"/>
                      <a:pt x="2511" y="6926"/>
                    </a:cubicBezTo>
                    <a:cubicBezTo>
                      <a:pt x="2511" y="7282"/>
                      <a:pt x="2239" y="7554"/>
                      <a:pt x="1883" y="7554"/>
                    </a:cubicBezTo>
                    <a:cubicBezTo>
                      <a:pt x="1548" y="7554"/>
                      <a:pt x="1256" y="7282"/>
                      <a:pt x="1256" y="6926"/>
                    </a:cubicBezTo>
                    <a:cubicBezTo>
                      <a:pt x="1256" y="6591"/>
                      <a:pt x="1548" y="6298"/>
                      <a:pt x="1883" y="6298"/>
                    </a:cubicBezTo>
                    <a:close/>
                    <a:moveTo>
                      <a:pt x="9165" y="6298"/>
                    </a:moveTo>
                    <a:cubicBezTo>
                      <a:pt x="9688" y="6298"/>
                      <a:pt x="10106" y="6717"/>
                      <a:pt x="10106" y="7240"/>
                    </a:cubicBezTo>
                    <a:lnTo>
                      <a:pt x="10106" y="7554"/>
                    </a:lnTo>
                    <a:lnTo>
                      <a:pt x="3787" y="7554"/>
                    </a:lnTo>
                    <a:lnTo>
                      <a:pt x="3787" y="6298"/>
                    </a:lnTo>
                    <a:close/>
                    <a:moveTo>
                      <a:pt x="10106" y="8182"/>
                    </a:moveTo>
                    <a:lnTo>
                      <a:pt x="10106" y="8809"/>
                    </a:lnTo>
                    <a:lnTo>
                      <a:pt x="628" y="8809"/>
                    </a:lnTo>
                    <a:lnTo>
                      <a:pt x="628" y="8182"/>
                    </a:lnTo>
                    <a:close/>
                    <a:moveTo>
                      <a:pt x="5691" y="0"/>
                    </a:moveTo>
                    <a:lnTo>
                      <a:pt x="5691" y="3160"/>
                    </a:lnTo>
                    <a:lnTo>
                      <a:pt x="6947" y="3160"/>
                    </a:lnTo>
                    <a:lnTo>
                      <a:pt x="6947" y="4101"/>
                    </a:lnTo>
                    <a:cubicBezTo>
                      <a:pt x="6947" y="4269"/>
                      <a:pt x="6800" y="4415"/>
                      <a:pt x="6633" y="4415"/>
                    </a:cubicBezTo>
                    <a:lnTo>
                      <a:pt x="4101" y="4415"/>
                    </a:lnTo>
                    <a:cubicBezTo>
                      <a:pt x="3578" y="4415"/>
                      <a:pt x="3160" y="4855"/>
                      <a:pt x="3160" y="5357"/>
                    </a:cubicBezTo>
                    <a:lnTo>
                      <a:pt x="3160" y="7554"/>
                    </a:lnTo>
                    <a:lnTo>
                      <a:pt x="2971" y="7554"/>
                    </a:lnTo>
                    <a:cubicBezTo>
                      <a:pt x="3097" y="7366"/>
                      <a:pt x="3160" y="7156"/>
                      <a:pt x="3160" y="6926"/>
                    </a:cubicBezTo>
                    <a:cubicBezTo>
                      <a:pt x="3160" y="6236"/>
                      <a:pt x="2595" y="5671"/>
                      <a:pt x="1883" y="5671"/>
                    </a:cubicBezTo>
                    <a:cubicBezTo>
                      <a:pt x="1193" y="5671"/>
                      <a:pt x="628" y="6236"/>
                      <a:pt x="628" y="6926"/>
                    </a:cubicBezTo>
                    <a:cubicBezTo>
                      <a:pt x="628" y="7156"/>
                      <a:pt x="691" y="7387"/>
                      <a:pt x="795" y="7554"/>
                    </a:cubicBezTo>
                    <a:lnTo>
                      <a:pt x="628" y="7554"/>
                    </a:lnTo>
                    <a:lnTo>
                      <a:pt x="628" y="3788"/>
                    </a:lnTo>
                    <a:lnTo>
                      <a:pt x="0" y="3788"/>
                    </a:lnTo>
                    <a:lnTo>
                      <a:pt x="0" y="10713"/>
                    </a:lnTo>
                    <a:lnTo>
                      <a:pt x="628" y="10713"/>
                    </a:lnTo>
                    <a:lnTo>
                      <a:pt x="628" y="9437"/>
                    </a:lnTo>
                    <a:lnTo>
                      <a:pt x="10106" y="9437"/>
                    </a:lnTo>
                    <a:lnTo>
                      <a:pt x="10106" y="10713"/>
                    </a:lnTo>
                    <a:lnTo>
                      <a:pt x="10734" y="10713"/>
                    </a:lnTo>
                    <a:lnTo>
                      <a:pt x="10734" y="7240"/>
                    </a:lnTo>
                    <a:cubicBezTo>
                      <a:pt x="10734" y="6382"/>
                      <a:pt x="10023" y="5671"/>
                      <a:pt x="9165" y="5671"/>
                    </a:cubicBezTo>
                    <a:lnTo>
                      <a:pt x="3787" y="5671"/>
                    </a:lnTo>
                    <a:lnTo>
                      <a:pt x="3787" y="5357"/>
                    </a:lnTo>
                    <a:cubicBezTo>
                      <a:pt x="3787" y="5190"/>
                      <a:pt x="3913" y="5043"/>
                      <a:pt x="4101" y="5043"/>
                    </a:cubicBezTo>
                    <a:lnTo>
                      <a:pt x="6633" y="5043"/>
                    </a:lnTo>
                    <a:cubicBezTo>
                      <a:pt x="7135" y="5043"/>
                      <a:pt x="7574" y="4625"/>
                      <a:pt x="7574" y="4101"/>
                    </a:cubicBezTo>
                    <a:lnTo>
                      <a:pt x="7574" y="3160"/>
                    </a:lnTo>
                    <a:lnTo>
                      <a:pt x="8830" y="3160"/>
                    </a:lnTo>
                    <a:lnTo>
                      <a:pt x="883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5" name="Google Shape;785;p43"/>
            <p:cNvGrpSpPr/>
            <p:nvPr/>
          </p:nvGrpSpPr>
          <p:grpSpPr>
            <a:xfrm>
              <a:off x="5318486" y="3231032"/>
              <a:ext cx="470162" cy="423402"/>
              <a:chOff x="4009262" y="1648300"/>
              <a:chExt cx="443131" cy="399059"/>
            </a:xfrm>
          </p:grpSpPr>
          <p:sp>
            <p:nvSpPr>
              <p:cNvPr id="786" name="Google Shape;786;p43"/>
              <p:cNvSpPr/>
              <p:nvPr/>
            </p:nvSpPr>
            <p:spPr>
              <a:xfrm>
                <a:off x="4009262" y="1694112"/>
                <a:ext cx="400372" cy="353248"/>
              </a:xfrm>
              <a:custGeom>
                <a:avLst/>
                <a:gdLst/>
                <a:ahLst/>
                <a:cxnLst/>
                <a:rect l="l" t="t" r="r" b="b"/>
                <a:pathLst>
                  <a:path w="11028" h="9730" extrusionOk="0">
                    <a:moveTo>
                      <a:pt x="3901" y="0"/>
                    </a:moveTo>
                    <a:cubicBezTo>
                      <a:pt x="3773" y="0"/>
                      <a:pt x="3645" y="7"/>
                      <a:pt x="3516" y="21"/>
                    </a:cubicBezTo>
                    <a:cubicBezTo>
                      <a:pt x="2679" y="126"/>
                      <a:pt x="1905" y="523"/>
                      <a:pt x="1319" y="1151"/>
                    </a:cubicBezTo>
                    <a:lnTo>
                      <a:pt x="1068" y="1444"/>
                    </a:lnTo>
                    <a:cubicBezTo>
                      <a:pt x="0" y="2637"/>
                      <a:pt x="42" y="4478"/>
                      <a:pt x="1193" y="5629"/>
                    </a:cubicBezTo>
                    <a:lnTo>
                      <a:pt x="2344" y="6800"/>
                    </a:lnTo>
                    <a:cubicBezTo>
                      <a:pt x="2511" y="6947"/>
                      <a:pt x="2721" y="7051"/>
                      <a:pt x="2972" y="7072"/>
                    </a:cubicBezTo>
                    <a:cubicBezTo>
                      <a:pt x="2972" y="7302"/>
                      <a:pt x="3076" y="7512"/>
                      <a:pt x="3244" y="7679"/>
                    </a:cubicBezTo>
                    <a:cubicBezTo>
                      <a:pt x="3411" y="7846"/>
                      <a:pt x="3620" y="7951"/>
                      <a:pt x="3850" y="7951"/>
                    </a:cubicBezTo>
                    <a:cubicBezTo>
                      <a:pt x="3871" y="8181"/>
                      <a:pt x="3955" y="8411"/>
                      <a:pt x="4122" y="8579"/>
                    </a:cubicBezTo>
                    <a:cubicBezTo>
                      <a:pt x="4290" y="8746"/>
                      <a:pt x="4520" y="8830"/>
                      <a:pt x="4750" y="8851"/>
                    </a:cubicBezTo>
                    <a:cubicBezTo>
                      <a:pt x="4750" y="9081"/>
                      <a:pt x="4855" y="9290"/>
                      <a:pt x="5022" y="9458"/>
                    </a:cubicBezTo>
                    <a:cubicBezTo>
                      <a:pt x="5190" y="9646"/>
                      <a:pt x="5441" y="9730"/>
                      <a:pt x="5692" y="9730"/>
                    </a:cubicBezTo>
                    <a:cubicBezTo>
                      <a:pt x="5922" y="9730"/>
                      <a:pt x="6173" y="9646"/>
                      <a:pt x="6340" y="9458"/>
                    </a:cubicBezTo>
                    <a:lnTo>
                      <a:pt x="7240" y="8579"/>
                    </a:lnTo>
                    <a:cubicBezTo>
                      <a:pt x="7407" y="8411"/>
                      <a:pt x="7491" y="8181"/>
                      <a:pt x="7512" y="7951"/>
                    </a:cubicBezTo>
                    <a:cubicBezTo>
                      <a:pt x="7742" y="7951"/>
                      <a:pt x="7951" y="7846"/>
                      <a:pt x="8119" y="7679"/>
                    </a:cubicBezTo>
                    <a:cubicBezTo>
                      <a:pt x="8286" y="7512"/>
                      <a:pt x="8391" y="7302"/>
                      <a:pt x="8412" y="7072"/>
                    </a:cubicBezTo>
                    <a:cubicBezTo>
                      <a:pt x="8621" y="7051"/>
                      <a:pt x="8851" y="6968"/>
                      <a:pt x="9019" y="6800"/>
                    </a:cubicBezTo>
                    <a:cubicBezTo>
                      <a:pt x="9186" y="6633"/>
                      <a:pt x="9270" y="6403"/>
                      <a:pt x="9291" y="6173"/>
                    </a:cubicBezTo>
                    <a:cubicBezTo>
                      <a:pt x="9521" y="6173"/>
                      <a:pt x="9730" y="6068"/>
                      <a:pt x="9897" y="5901"/>
                    </a:cubicBezTo>
                    <a:lnTo>
                      <a:pt x="10065" y="5754"/>
                    </a:lnTo>
                    <a:cubicBezTo>
                      <a:pt x="10672" y="5126"/>
                      <a:pt x="11027" y="4310"/>
                      <a:pt x="11027" y="3473"/>
                    </a:cubicBezTo>
                    <a:cubicBezTo>
                      <a:pt x="11027" y="2616"/>
                      <a:pt x="10672" y="1820"/>
                      <a:pt x="10065" y="1193"/>
                    </a:cubicBezTo>
                    <a:lnTo>
                      <a:pt x="9667" y="795"/>
                    </a:lnTo>
                    <a:lnTo>
                      <a:pt x="9646" y="795"/>
                    </a:lnTo>
                    <a:cubicBezTo>
                      <a:pt x="9044" y="287"/>
                      <a:pt x="8289" y="33"/>
                      <a:pt x="7503" y="33"/>
                    </a:cubicBezTo>
                    <a:cubicBezTo>
                      <a:pt x="7416" y="33"/>
                      <a:pt x="7328" y="36"/>
                      <a:pt x="7240" y="42"/>
                    </a:cubicBezTo>
                    <a:cubicBezTo>
                      <a:pt x="6696" y="84"/>
                      <a:pt x="6173" y="251"/>
                      <a:pt x="5713" y="523"/>
                    </a:cubicBezTo>
                    <a:cubicBezTo>
                      <a:pt x="5155" y="174"/>
                      <a:pt x="4539" y="0"/>
                      <a:pt x="3901" y="0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3"/>
              <p:cNvSpPr/>
              <p:nvPr/>
            </p:nvSpPr>
            <p:spPr>
              <a:xfrm>
                <a:off x="4197187" y="1672762"/>
                <a:ext cx="239323" cy="148487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4090" extrusionOk="0">
                    <a:moveTo>
                      <a:pt x="3476" y="1"/>
                    </a:moveTo>
                    <a:cubicBezTo>
                      <a:pt x="2709" y="1"/>
                      <a:pt x="1929" y="308"/>
                      <a:pt x="1340" y="909"/>
                    </a:cubicBezTo>
                    <a:lnTo>
                      <a:pt x="147" y="2101"/>
                    </a:lnTo>
                    <a:cubicBezTo>
                      <a:pt x="0" y="2248"/>
                      <a:pt x="0" y="2478"/>
                      <a:pt x="147" y="2624"/>
                    </a:cubicBezTo>
                    <a:cubicBezTo>
                      <a:pt x="218" y="2696"/>
                      <a:pt x="310" y="2733"/>
                      <a:pt x="406" y="2733"/>
                    </a:cubicBezTo>
                    <a:cubicBezTo>
                      <a:pt x="480" y="2733"/>
                      <a:pt x="556" y="2712"/>
                      <a:pt x="628" y="2666"/>
                    </a:cubicBezTo>
                    <a:lnTo>
                      <a:pt x="2323" y="1536"/>
                    </a:lnTo>
                    <a:cubicBezTo>
                      <a:pt x="2491" y="1421"/>
                      <a:pt x="2686" y="1366"/>
                      <a:pt x="2881" y="1366"/>
                    </a:cubicBezTo>
                    <a:cubicBezTo>
                      <a:pt x="3147" y="1366"/>
                      <a:pt x="3415" y="1469"/>
                      <a:pt x="3620" y="1662"/>
                    </a:cubicBezTo>
                    <a:cubicBezTo>
                      <a:pt x="3705" y="1747"/>
                      <a:pt x="3825" y="1804"/>
                      <a:pt x="3944" y="1804"/>
                    </a:cubicBezTo>
                    <a:cubicBezTo>
                      <a:pt x="4030" y="1804"/>
                      <a:pt x="4115" y="1774"/>
                      <a:pt x="4185" y="1704"/>
                    </a:cubicBezTo>
                    <a:lnTo>
                      <a:pt x="4541" y="1327"/>
                    </a:lnTo>
                    <a:lnTo>
                      <a:pt x="5001" y="1767"/>
                    </a:lnTo>
                    <a:lnTo>
                      <a:pt x="4625" y="2143"/>
                    </a:lnTo>
                    <a:cubicBezTo>
                      <a:pt x="4520" y="2227"/>
                      <a:pt x="4415" y="2311"/>
                      <a:pt x="4311" y="2352"/>
                    </a:cubicBezTo>
                    <a:lnTo>
                      <a:pt x="5880" y="3922"/>
                    </a:lnTo>
                    <a:cubicBezTo>
                      <a:pt x="5922" y="3964"/>
                      <a:pt x="5964" y="4026"/>
                      <a:pt x="6006" y="4089"/>
                    </a:cubicBezTo>
                    <a:cubicBezTo>
                      <a:pt x="6591" y="3106"/>
                      <a:pt x="6445" y="1850"/>
                      <a:pt x="5587" y="971"/>
                    </a:cubicBezTo>
                    <a:lnTo>
                      <a:pt x="5210" y="616"/>
                    </a:lnTo>
                    <a:cubicBezTo>
                      <a:pt x="4714" y="203"/>
                      <a:pt x="4099" y="1"/>
                      <a:pt x="34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3"/>
              <p:cNvSpPr/>
              <p:nvPr/>
            </p:nvSpPr>
            <p:spPr>
              <a:xfrm>
                <a:off x="4144273" y="1824986"/>
                <a:ext cx="62228" cy="59803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1529" extrusionOk="0">
                    <a:moveTo>
                      <a:pt x="1235" y="1"/>
                    </a:moveTo>
                    <a:cubicBezTo>
                      <a:pt x="1151" y="1"/>
                      <a:pt x="1067" y="32"/>
                      <a:pt x="1005" y="95"/>
                    </a:cubicBezTo>
                    <a:lnTo>
                      <a:pt x="126" y="974"/>
                    </a:lnTo>
                    <a:cubicBezTo>
                      <a:pt x="0" y="1099"/>
                      <a:pt x="0" y="1309"/>
                      <a:pt x="126" y="1434"/>
                    </a:cubicBezTo>
                    <a:cubicBezTo>
                      <a:pt x="189" y="1497"/>
                      <a:pt x="267" y="1528"/>
                      <a:pt x="346" y="1528"/>
                    </a:cubicBezTo>
                    <a:cubicBezTo>
                      <a:pt x="424" y="1528"/>
                      <a:pt x="503" y="1497"/>
                      <a:pt x="565" y="1434"/>
                    </a:cubicBezTo>
                    <a:lnTo>
                      <a:pt x="1465" y="535"/>
                    </a:lnTo>
                    <a:cubicBezTo>
                      <a:pt x="1591" y="409"/>
                      <a:pt x="1591" y="221"/>
                      <a:pt x="1465" y="95"/>
                    </a:cubicBezTo>
                    <a:cubicBezTo>
                      <a:pt x="1402" y="32"/>
                      <a:pt x="1319" y="1"/>
                      <a:pt x="12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3"/>
              <p:cNvSpPr/>
              <p:nvPr/>
            </p:nvSpPr>
            <p:spPr>
              <a:xfrm>
                <a:off x="4178741" y="1856604"/>
                <a:ext cx="61407" cy="59803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529" extrusionOk="0">
                    <a:moveTo>
                      <a:pt x="1224" y="1"/>
                    </a:moveTo>
                    <a:cubicBezTo>
                      <a:pt x="1146" y="1"/>
                      <a:pt x="1067" y="32"/>
                      <a:pt x="1004" y="95"/>
                    </a:cubicBezTo>
                    <a:lnTo>
                      <a:pt x="105" y="995"/>
                    </a:lnTo>
                    <a:cubicBezTo>
                      <a:pt x="0" y="1120"/>
                      <a:pt x="0" y="1308"/>
                      <a:pt x="105" y="1434"/>
                    </a:cubicBezTo>
                    <a:cubicBezTo>
                      <a:pt x="167" y="1497"/>
                      <a:pt x="251" y="1528"/>
                      <a:pt x="335" y="1528"/>
                    </a:cubicBezTo>
                    <a:cubicBezTo>
                      <a:pt x="419" y="1528"/>
                      <a:pt x="502" y="1497"/>
                      <a:pt x="565" y="1434"/>
                    </a:cubicBezTo>
                    <a:lnTo>
                      <a:pt x="1444" y="555"/>
                    </a:lnTo>
                    <a:cubicBezTo>
                      <a:pt x="1569" y="430"/>
                      <a:pt x="1569" y="220"/>
                      <a:pt x="1444" y="95"/>
                    </a:cubicBezTo>
                    <a:cubicBezTo>
                      <a:pt x="1381" y="32"/>
                      <a:pt x="1303" y="1"/>
                      <a:pt x="1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3"/>
              <p:cNvSpPr/>
              <p:nvPr/>
            </p:nvSpPr>
            <p:spPr>
              <a:xfrm>
                <a:off x="4209777" y="1888106"/>
                <a:ext cx="61446" cy="5917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513" extrusionOk="0">
                    <a:moveTo>
                      <a:pt x="1235" y="0"/>
                    </a:moveTo>
                    <a:cubicBezTo>
                      <a:pt x="1152" y="0"/>
                      <a:pt x="1068" y="32"/>
                      <a:pt x="1005" y="95"/>
                    </a:cubicBezTo>
                    <a:lnTo>
                      <a:pt x="126" y="973"/>
                    </a:lnTo>
                    <a:cubicBezTo>
                      <a:pt x="1" y="1099"/>
                      <a:pt x="1" y="1308"/>
                      <a:pt x="126" y="1434"/>
                    </a:cubicBezTo>
                    <a:cubicBezTo>
                      <a:pt x="189" y="1486"/>
                      <a:pt x="268" y="1512"/>
                      <a:pt x="346" y="1512"/>
                    </a:cubicBezTo>
                    <a:cubicBezTo>
                      <a:pt x="425" y="1512"/>
                      <a:pt x="503" y="1486"/>
                      <a:pt x="566" y="1434"/>
                    </a:cubicBezTo>
                    <a:lnTo>
                      <a:pt x="1466" y="534"/>
                    </a:lnTo>
                    <a:cubicBezTo>
                      <a:pt x="1570" y="408"/>
                      <a:pt x="1570" y="220"/>
                      <a:pt x="1466" y="95"/>
                    </a:cubicBezTo>
                    <a:cubicBezTo>
                      <a:pt x="1403" y="32"/>
                      <a:pt x="1319" y="0"/>
                      <a:pt x="12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3"/>
              <p:cNvSpPr/>
              <p:nvPr/>
            </p:nvSpPr>
            <p:spPr>
              <a:xfrm>
                <a:off x="4244170" y="1922485"/>
                <a:ext cx="61407" cy="59764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528" extrusionOk="0">
                    <a:moveTo>
                      <a:pt x="1225" y="0"/>
                    </a:moveTo>
                    <a:cubicBezTo>
                      <a:pt x="1146" y="0"/>
                      <a:pt x="1068" y="32"/>
                      <a:pt x="1005" y="94"/>
                    </a:cubicBezTo>
                    <a:lnTo>
                      <a:pt x="105" y="994"/>
                    </a:lnTo>
                    <a:cubicBezTo>
                      <a:pt x="1" y="1120"/>
                      <a:pt x="1" y="1308"/>
                      <a:pt x="105" y="1434"/>
                    </a:cubicBezTo>
                    <a:cubicBezTo>
                      <a:pt x="168" y="1496"/>
                      <a:pt x="252" y="1528"/>
                      <a:pt x="335" y="1528"/>
                    </a:cubicBezTo>
                    <a:cubicBezTo>
                      <a:pt x="419" y="1528"/>
                      <a:pt x="503" y="1496"/>
                      <a:pt x="566" y="1434"/>
                    </a:cubicBezTo>
                    <a:lnTo>
                      <a:pt x="1444" y="555"/>
                    </a:lnTo>
                    <a:cubicBezTo>
                      <a:pt x="1570" y="429"/>
                      <a:pt x="1570" y="220"/>
                      <a:pt x="1444" y="94"/>
                    </a:cubicBezTo>
                    <a:cubicBezTo>
                      <a:pt x="1382" y="32"/>
                      <a:pt x="1303" y="0"/>
                      <a:pt x="12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3"/>
              <p:cNvSpPr/>
              <p:nvPr/>
            </p:nvSpPr>
            <p:spPr>
              <a:xfrm>
                <a:off x="4051295" y="1648300"/>
                <a:ext cx="401098" cy="353248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9730" extrusionOk="0">
                    <a:moveTo>
                      <a:pt x="7519" y="656"/>
                    </a:moveTo>
                    <a:cubicBezTo>
                      <a:pt x="8140" y="656"/>
                      <a:pt x="8753" y="853"/>
                      <a:pt x="9248" y="1256"/>
                    </a:cubicBezTo>
                    <a:lnTo>
                      <a:pt x="9625" y="1632"/>
                    </a:lnTo>
                    <a:cubicBezTo>
                      <a:pt x="10483" y="2511"/>
                      <a:pt x="10629" y="3745"/>
                      <a:pt x="10044" y="4750"/>
                    </a:cubicBezTo>
                    <a:cubicBezTo>
                      <a:pt x="10023" y="4687"/>
                      <a:pt x="9960" y="4624"/>
                      <a:pt x="9918" y="4562"/>
                    </a:cubicBezTo>
                    <a:lnTo>
                      <a:pt x="8349" y="3013"/>
                    </a:lnTo>
                    <a:cubicBezTo>
                      <a:pt x="8474" y="2971"/>
                      <a:pt x="8579" y="2888"/>
                      <a:pt x="8663" y="2804"/>
                    </a:cubicBezTo>
                    <a:lnTo>
                      <a:pt x="9039" y="2427"/>
                    </a:lnTo>
                    <a:lnTo>
                      <a:pt x="8600" y="1988"/>
                    </a:lnTo>
                    <a:lnTo>
                      <a:pt x="8223" y="2365"/>
                    </a:lnTo>
                    <a:cubicBezTo>
                      <a:pt x="8158" y="2430"/>
                      <a:pt x="8080" y="2457"/>
                      <a:pt x="8000" y="2457"/>
                    </a:cubicBezTo>
                    <a:cubicBezTo>
                      <a:pt x="7876" y="2457"/>
                      <a:pt x="7747" y="2391"/>
                      <a:pt x="7658" y="2302"/>
                    </a:cubicBezTo>
                    <a:cubicBezTo>
                      <a:pt x="7459" y="2114"/>
                      <a:pt x="7201" y="2019"/>
                      <a:pt x="6942" y="2019"/>
                    </a:cubicBezTo>
                    <a:cubicBezTo>
                      <a:pt x="6739" y="2019"/>
                      <a:pt x="6536" y="2078"/>
                      <a:pt x="6361" y="2197"/>
                    </a:cubicBezTo>
                    <a:lnTo>
                      <a:pt x="4666" y="3327"/>
                    </a:lnTo>
                    <a:cubicBezTo>
                      <a:pt x="4594" y="3372"/>
                      <a:pt x="4518" y="3394"/>
                      <a:pt x="4444" y="3394"/>
                    </a:cubicBezTo>
                    <a:cubicBezTo>
                      <a:pt x="4348" y="3394"/>
                      <a:pt x="4256" y="3356"/>
                      <a:pt x="4185" y="3285"/>
                    </a:cubicBezTo>
                    <a:cubicBezTo>
                      <a:pt x="4038" y="3139"/>
                      <a:pt x="4038" y="2888"/>
                      <a:pt x="4185" y="2741"/>
                    </a:cubicBezTo>
                    <a:lnTo>
                      <a:pt x="5378" y="1549"/>
                    </a:lnTo>
                    <a:cubicBezTo>
                      <a:pt x="5968" y="958"/>
                      <a:pt x="6750" y="656"/>
                      <a:pt x="7519" y="656"/>
                    </a:cubicBezTo>
                    <a:close/>
                    <a:moveTo>
                      <a:pt x="3916" y="4928"/>
                    </a:moveTo>
                    <a:cubicBezTo>
                      <a:pt x="3997" y="4928"/>
                      <a:pt x="4080" y="4959"/>
                      <a:pt x="4143" y="5022"/>
                    </a:cubicBezTo>
                    <a:cubicBezTo>
                      <a:pt x="4269" y="5147"/>
                      <a:pt x="4269" y="5336"/>
                      <a:pt x="4143" y="5461"/>
                    </a:cubicBezTo>
                    <a:lnTo>
                      <a:pt x="3243" y="6340"/>
                    </a:lnTo>
                    <a:cubicBezTo>
                      <a:pt x="3181" y="6403"/>
                      <a:pt x="3102" y="6434"/>
                      <a:pt x="3024" y="6434"/>
                    </a:cubicBezTo>
                    <a:cubicBezTo>
                      <a:pt x="2945" y="6434"/>
                      <a:pt x="2867" y="6403"/>
                      <a:pt x="2804" y="6340"/>
                    </a:cubicBezTo>
                    <a:cubicBezTo>
                      <a:pt x="2678" y="6214"/>
                      <a:pt x="2678" y="6026"/>
                      <a:pt x="2804" y="5901"/>
                    </a:cubicBezTo>
                    <a:lnTo>
                      <a:pt x="3704" y="5022"/>
                    </a:lnTo>
                    <a:cubicBezTo>
                      <a:pt x="3756" y="4959"/>
                      <a:pt x="3834" y="4928"/>
                      <a:pt x="3916" y="4928"/>
                    </a:cubicBezTo>
                    <a:close/>
                    <a:moveTo>
                      <a:pt x="4802" y="5806"/>
                    </a:moveTo>
                    <a:cubicBezTo>
                      <a:pt x="4881" y="5806"/>
                      <a:pt x="4959" y="5838"/>
                      <a:pt x="5022" y="5901"/>
                    </a:cubicBezTo>
                    <a:cubicBezTo>
                      <a:pt x="5147" y="6026"/>
                      <a:pt x="5147" y="6214"/>
                      <a:pt x="5022" y="6340"/>
                    </a:cubicBezTo>
                    <a:lnTo>
                      <a:pt x="4143" y="7240"/>
                    </a:lnTo>
                    <a:cubicBezTo>
                      <a:pt x="4080" y="7303"/>
                      <a:pt x="3997" y="7334"/>
                      <a:pt x="3913" y="7334"/>
                    </a:cubicBezTo>
                    <a:cubicBezTo>
                      <a:pt x="3829" y="7334"/>
                      <a:pt x="3745" y="7303"/>
                      <a:pt x="3683" y="7240"/>
                    </a:cubicBezTo>
                    <a:cubicBezTo>
                      <a:pt x="3578" y="7114"/>
                      <a:pt x="3578" y="6905"/>
                      <a:pt x="3683" y="6779"/>
                    </a:cubicBezTo>
                    <a:lnTo>
                      <a:pt x="4582" y="5901"/>
                    </a:lnTo>
                    <a:cubicBezTo>
                      <a:pt x="4645" y="5838"/>
                      <a:pt x="4724" y="5806"/>
                      <a:pt x="4802" y="5806"/>
                    </a:cubicBezTo>
                    <a:close/>
                    <a:moveTo>
                      <a:pt x="3907" y="637"/>
                    </a:moveTo>
                    <a:cubicBezTo>
                      <a:pt x="4328" y="637"/>
                      <a:pt x="4752" y="730"/>
                      <a:pt x="5147" y="921"/>
                    </a:cubicBezTo>
                    <a:cubicBezTo>
                      <a:pt x="5064" y="984"/>
                      <a:pt x="5001" y="1046"/>
                      <a:pt x="4917" y="1109"/>
                    </a:cubicBezTo>
                    <a:lnTo>
                      <a:pt x="3725" y="2302"/>
                    </a:lnTo>
                    <a:cubicBezTo>
                      <a:pt x="3348" y="2699"/>
                      <a:pt x="3348" y="3327"/>
                      <a:pt x="3725" y="3725"/>
                    </a:cubicBezTo>
                    <a:cubicBezTo>
                      <a:pt x="3930" y="3918"/>
                      <a:pt x="4191" y="4020"/>
                      <a:pt x="4451" y="4020"/>
                    </a:cubicBezTo>
                    <a:cubicBezTo>
                      <a:pt x="4642" y="4020"/>
                      <a:pt x="4833" y="3965"/>
                      <a:pt x="5001" y="3850"/>
                    </a:cubicBezTo>
                    <a:lnTo>
                      <a:pt x="6696" y="2720"/>
                    </a:lnTo>
                    <a:cubicBezTo>
                      <a:pt x="6768" y="2675"/>
                      <a:pt x="6848" y="2653"/>
                      <a:pt x="6928" y="2653"/>
                    </a:cubicBezTo>
                    <a:cubicBezTo>
                      <a:pt x="7032" y="2653"/>
                      <a:pt x="7136" y="2691"/>
                      <a:pt x="7219" y="2762"/>
                    </a:cubicBezTo>
                    <a:lnTo>
                      <a:pt x="9458" y="5022"/>
                    </a:lnTo>
                    <a:cubicBezTo>
                      <a:pt x="9583" y="5147"/>
                      <a:pt x="9583" y="5336"/>
                      <a:pt x="9479" y="5461"/>
                    </a:cubicBezTo>
                    <a:cubicBezTo>
                      <a:pt x="9416" y="5524"/>
                      <a:pt x="9332" y="5555"/>
                      <a:pt x="9248" y="5555"/>
                    </a:cubicBezTo>
                    <a:cubicBezTo>
                      <a:pt x="9165" y="5555"/>
                      <a:pt x="9081" y="5524"/>
                      <a:pt x="9018" y="5461"/>
                    </a:cubicBezTo>
                    <a:lnTo>
                      <a:pt x="7240" y="3683"/>
                    </a:lnTo>
                    <a:lnTo>
                      <a:pt x="6800" y="4122"/>
                    </a:lnTo>
                    <a:lnTo>
                      <a:pt x="8579" y="5901"/>
                    </a:lnTo>
                    <a:cubicBezTo>
                      <a:pt x="8704" y="6026"/>
                      <a:pt x="8704" y="6214"/>
                      <a:pt x="8579" y="6340"/>
                    </a:cubicBezTo>
                    <a:cubicBezTo>
                      <a:pt x="8516" y="6403"/>
                      <a:pt x="8438" y="6434"/>
                      <a:pt x="8359" y="6434"/>
                    </a:cubicBezTo>
                    <a:cubicBezTo>
                      <a:pt x="8281" y="6434"/>
                      <a:pt x="8202" y="6403"/>
                      <a:pt x="8139" y="6340"/>
                    </a:cubicBezTo>
                    <a:lnTo>
                      <a:pt x="6361" y="4562"/>
                    </a:lnTo>
                    <a:lnTo>
                      <a:pt x="5922" y="5022"/>
                    </a:lnTo>
                    <a:lnTo>
                      <a:pt x="7700" y="6800"/>
                    </a:lnTo>
                    <a:cubicBezTo>
                      <a:pt x="7805" y="6905"/>
                      <a:pt x="7805" y="7114"/>
                      <a:pt x="7700" y="7240"/>
                    </a:cubicBezTo>
                    <a:cubicBezTo>
                      <a:pt x="7637" y="7303"/>
                      <a:pt x="7554" y="7334"/>
                      <a:pt x="7470" y="7334"/>
                    </a:cubicBezTo>
                    <a:cubicBezTo>
                      <a:pt x="7386" y="7334"/>
                      <a:pt x="7303" y="7303"/>
                      <a:pt x="7240" y="7240"/>
                    </a:cubicBezTo>
                    <a:cubicBezTo>
                      <a:pt x="7072" y="7072"/>
                      <a:pt x="6863" y="6968"/>
                      <a:pt x="6633" y="6968"/>
                    </a:cubicBezTo>
                    <a:cubicBezTo>
                      <a:pt x="6612" y="6738"/>
                      <a:pt x="6528" y="6507"/>
                      <a:pt x="6361" y="6340"/>
                    </a:cubicBezTo>
                    <a:cubicBezTo>
                      <a:pt x="6194" y="6173"/>
                      <a:pt x="5984" y="6089"/>
                      <a:pt x="5733" y="6068"/>
                    </a:cubicBezTo>
                    <a:cubicBezTo>
                      <a:pt x="5733" y="5838"/>
                      <a:pt x="5629" y="5629"/>
                      <a:pt x="5461" y="5461"/>
                    </a:cubicBezTo>
                    <a:cubicBezTo>
                      <a:pt x="5294" y="5294"/>
                      <a:pt x="5085" y="5189"/>
                      <a:pt x="4854" y="5189"/>
                    </a:cubicBezTo>
                    <a:cubicBezTo>
                      <a:pt x="4834" y="4959"/>
                      <a:pt x="4750" y="4729"/>
                      <a:pt x="4582" y="4562"/>
                    </a:cubicBezTo>
                    <a:cubicBezTo>
                      <a:pt x="4394" y="4384"/>
                      <a:pt x="4154" y="4295"/>
                      <a:pt x="3913" y="4295"/>
                    </a:cubicBezTo>
                    <a:cubicBezTo>
                      <a:pt x="3672" y="4295"/>
                      <a:pt x="3432" y="4384"/>
                      <a:pt x="3243" y="4562"/>
                    </a:cubicBezTo>
                    <a:lnTo>
                      <a:pt x="2365" y="5461"/>
                    </a:lnTo>
                    <a:cubicBezTo>
                      <a:pt x="2281" y="5524"/>
                      <a:pt x="2218" y="5629"/>
                      <a:pt x="2176" y="5712"/>
                    </a:cubicBezTo>
                    <a:lnTo>
                      <a:pt x="1632" y="5189"/>
                    </a:lnTo>
                    <a:cubicBezTo>
                      <a:pt x="732" y="4269"/>
                      <a:pt x="691" y="2825"/>
                      <a:pt x="1549" y="1862"/>
                    </a:cubicBezTo>
                    <a:lnTo>
                      <a:pt x="1800" y="1569"/>
                    </a:lnTo>
                    <a:cubicBezTo>
                      <a:pt x="2357" y="958"/>
                      <a:pt x="3127" y="637"/>
                      <a:pt x="3907" y="637"/>
                    </a:cubicBezTo>
                    <a:close/>
                    <a:moveTo>
                      <a:pt x="5691" y="6701"/>
                    </a:moveTo>
                    <a:cubicBezTo>
                      <a:pt x="5775" y="6701"/>
                      <a:pt x="5859" y="6727"/>
                      <a:pt x="5922" y="6779"/>
                    </a:cubicBezTo>
                    <a:cubicBezTo>
                      <a:pt x="6026" y="6905"/>
                      <a:pt x="6026" y="7114"/>
                      <a:pt x="5922" y="7240"/>
                    </a:cubicBezTo>
                    <a:lnTo>
                      <a:pt x="5022" y="8119"/>
                    </a:lnTo>
                    <a:cubicBezTo>
                      <a:pt x="4959" y="8181"/>
                      <a:pt x="4881" y="8213"/>
                      <a:pt x="4802" y="8213"/>
                    </a:cubicBezTo>
                    <a:cubicBezTo>
                      <a:pt x="4724" y="8213"/>
                      <a:pt x="4645" y="8181"/>
                      <a:pt x="4582" y="8119"/>
                    </a:cubicBezTo>
                    <a:cubicBezTo>
                      <a:pt x="4457" y="7993"/>
                      <a:pt x="4457" y="7805"/>
                      <a:pt x="4582" y="7679"/>
                    </a:cubicBezTo>
                    <a:lnTo>
                      <a:pt x="5461" y="6779"/>
                    </a:lnTo>
                    <a:cubicBezTo>
                      <a:pt x="5524" y="6727"/>
                      <a:pt x="5608" y="6701"/>
                      <a:pt x="5691" y="6701"/>
                    </a:cubicBezTo>
                    <a:close/>
                    <a:moveTo>
                      <a:pt x="6581" y="7585"/>
                    </a:moveTo>
                    <a:cubicBezTo>
                      <a:pt x="6659" y="7585"/>
                      <a:pt x="6738" y="7616"/>
                      <a:pt x="6800" y="7679"/>
                    </a:cubicBezTo>
                    <a:cubicBezTo>
                      <a:pt x="6926" y="7805"/>
                      <a:pt x="6926" y="7993"/>
                      <a:pt x="6800" y="8119"/>
                    </a:cubicBezTo>
                    <a:lnTo>
                      <a:pt x="5922" y="9018"/>
                    </a:lnTo>
                    <a:cubicBezTo>
                      <a:pt x="5859" y="9081"/>
                      <a:pt x="5775" y="9112"/>
                      <a:pt x="5691" y="9112"/>
                    </a:cubicBezTo>
                    <a:cubicBezTo>
                      <a:pt x="5608" y="9112"/>
                      <a:pt x="5524" y="9081"/>
                      <a:pt x="5461" y="9018"/>
                    </a:cubicBezTo>
                    <a:cubicBezTo>
                      <a:pt x="5357" y="8893"/>
                      <a:pt x="5357" y="8683"/>
                      <a:pt x="5461" y="8558"/>
                    </a:cubicBezTo>
                    <a:lnTo>
                      <a:pt x="6361" y="7679"/>
                    </a:lnTo>
                    <a:cubicBezTo>
                      <a:pt x="6424" y="7616"/>
                      <a:pt x="6502" y="7585"/>
                      <a:pt x="6581" y="7585"/>
                    </a:cubicBezTo>
                    <a:close/>
                    <a:moveTo>
                      <a:pt x="3917" y="0"/>
                    </a:moveTo>
                    <a:cubicBezTo>
                      <a:pt x="3790" y="0"/>
                      <a:pt x="3663" y="7"/>
                      <a:pt x="3536" y="21"/>
                    </a:cubicBezTo>
                    <a:cubicBezTo>
                      <a:pt x="2678" y="126"/>
                      <a:pt x="1904" y="523"/>
                      <a:pt x="1339" y="1151"/>
                    </a:cubicBezTo>
                    <a:lnTo>
                      <a:pt x="1088" y="1444"/>
                    </a:lnTo>
                    <a:cubicBezTo>
                      <a:pt x="0" y="2637"/>
                      <a:pt x="63" y="4478"/>
                      <a:pt x="1214" y="5629"/>
                    </a:cubicBezTo>
                    <a:lnTo>
                      <a:pt x="2365" y="6779"/>
                    </a:lnTo>
                    <a:cubicBezTo>
                      <a:pt x="2532" y="6947"/>
                      <a:pt x="2741" y="7051"/>
                      <a:pt x="2971" y="7072"/>
                    </a:cubicBezTo>
                    <a:cubicBezTo>
                      <a:pt x="2992" y="7303"/>
                      <a:pt x="3097" y="7512"/>
                      <a:pt x="3243" y="7679"/>
                    </a:cubicBezTo>
                    <a:cubicBezTo>
                      <a:pt x="3411" y="7847"/>
                      <a:pt x="3641" y="7930"/>
                      <a:pt x="3871" y="7951"/>
                    </a:cubicBezTo>
                    <a:cubicBezTo>
                      <a:pt x="3871" y="8181"/>
                      <a:pt x="3976" y="8391"/>
                      <a:pt x="4143" y="8579"/>
                    </a:cubicBezTo>
                    <a:cubicBezTo>
                      <a:pt x="4310" y="8746"/>
                      <a:pt x="4541" y="8830"/>
                      <a:pt x="4750" y="8851"/>
                    </a:cubicBezTo>
                    <a:cubicBezTo>
                      <a:pt x="4771" y="9060"/>
                      <a:pt x="4854" y="9290"/>
                      <a:pt x="5022" y="9458"/>
                    </a:cubicBezTo>
                    <a:cubicBezTo>
                      <a:pt x="5210" y="9646"/>
                      <a:pt x="5461" y="9730"/>
                      <a:pt x="5691" y="9730"/>
                    </a:cubicBezTo>
                    <a:cubicBezTo>
                      <a:pt x="5942" y="9730"/>
                      <a:pt x="6173" y="9646"/>
                      <a:pt x="6361" y="9458"/>
                    </a:cubicBezTo>
                    <a:lnTo>
                      <a:pt x="7261" y="8579"/>
                    </a:lnTo>
                    <a:cubicBezTo>
                      <a:pt x="7428" y="8411"/>
                      <a:pt x="7512" y="8181"/>
                      <a:pt x="7533" y="7951"/>
                    </a:cubicBezTo>
                    <a:cubicBezTo>
                      <a:pt x="7742" y="7951"/>
                      <a:pt x="7972" y="7847"/>
                      <a:pt x="8139" y="7679"/>
                    </a:cubicBezTo>
                    <a:cubicBezTo>
                      <a:pt x="8307" y="7512"/>
                      <a:pt x="8411" y="7303"/>
                      <a:pt x="8411" y="7072"/>
                    </a:cubicBezTo>
                    <a:cubicBezTo>
                      <a:pt x="8642" y="7051"/>
                      <a:pt x="8872" y="6968"/>
                      <a:pt x="9039" y="6779"/>
                    </a:cubicBezTo>
                    <a:cubicBezTo>
                      <a:pt x="9207" y="6633"/>
                      <a:pt x="9290" y="6403"/>
                      <a:pt x="9311" y="6173"/>
                    </a:cubicBezTo>
                    <a:cubicBezTo>
                      <a:pt x="9520" y="6152"/>
                      <a:pt x="9751" y="6068"/>
                      <a:pt x="9918" y="5901"/>
                    </a:cubicBezTo>
                    <a:lnTo>
                      <a:pt x="10064" y="5754"/>
                    </a:lnTo>
                    <a:cubicBezTo>
                      <a:pt x="10692" y="5126"/>
                      <a:pt x="11048" y="4310"/>
                      <a:pt x="11048" y="3473"/>
                    </a:cubicBezTo>
                    <a:cubicBezTo>
                      <a:pt x="11027" y="2616"/>
                      <a:pt x="10692" y="1800"/>
                      <a:pt x="10064" y="1193"/>
                    </a:cubicBezTo>
                    <a:lnTo>
                      <a:pt x="9667" y="795"/>
                    </a:lnTo>
                    <a:cubicBezTo>
                      <a:pt x="9064" y="287"/>
                      <a:pt x="8309" y="33"/>
                      <a:pt x="7508" y="33"/>
                    </a:cubicBezTo>
                    <a:cubicBezTo>
                      <a:pt x="7419" y="33"/>
                      <a:pt x="7330" y="36"/>
                      <a:pt x="7240" y="42"/>
                    </a:cubicBezTo>
                    <a:cubicBezTo>
                      <a:pt x="6717" y="84"/>
                      <a:pt x="6194" y="251"/>
                      <a:pt x="5712" y="502"/>
                    </a:cubicBezTo>
                    <a:cubicBezTo>
                      <a:pt x="5173" y="172"/>
                      <a:pt x="4546" y="0"/>
                      <a:pt x="39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3" name="Google Shape;793;p43"/>
            <p:cNvGrpSpPr/>
            <p:nvPr/>
          </p:nvGrpSpPr>
          <p:grpSpPr>
            <a:xfrm>
              <a:off x="3336506" y="3211842"/>
              <a:ext cx="466859" cy="461601"/>
              <a:chOff x="3889298" y="3913474"/>
              <a:chExt cx="414176" cy="409511"/>
            </a:xfrm>
          </p:grpSpPr>
          <p:sp>
            <p:nvSpPr>
              <p:cNvPr id="794" name="Google Shape;794;p43"/>
              <p:cNvSpPr/>
              <p:nvPr/>
            </p:nvSpPr>
            <p:spPr>
              <a:xfrm rot="8100000" flipH="1">
                <a:off x="4084289" y="4165509"/>
                <a:ext cx="128976" cy="125582"/>
              </a:xfrm>
              <a:prstGeom prst="round2SameRect">
                <a:avLst>
                  <a:gd name="adj1" fmla="val 31201"/>
                  <a:gd name="adj2" fmla="val 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3"/>
              <p:cNvSpPr/>
              <p:nvPr/>
            </p:nvSpPr>
            <p:spPr>
              <a:xfrm flipH="1">
                <a:off x="3889298" y="3913474"/>
                <a:ext cx="414176" cy="409511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11839" extrusionOk="0">
                    <a:moveTo>
                      <a:pt x="9322" y="655"/>
                    </a:moveTo>
                    <a:cubicBezTo>
                      <a:pt x="9413" y="655"/>
                      <a:pt x="9499" y="686"/>
                      <a:pt x="9547" y="749"/>
                    </a:cubicBezTo>
                    <a:lnTo>
                      <a:pt x="11027" y="2198"/>
                    </a:lnTo>
                    <a:cubicBezTo>
                      <a:pt x="11122" y="2324"/>
                      <a:pt x="11122" y="2545"/>
                      <a:pt x="11027" y="2671"/>
                    </a:cubicBezTo>
                    <a:cubicBezTo>
                      <a:pt x="10964" y="2718"/>
                      <a:pt x="10870" y="2742"/>
                      <a:pt x="10779" y="2742"/>
                    </a:cubicBezTo>
                    <a:cubicBezTo>
                      <a:pt x="10689" y="2742"/>
                      <a:pt x="10602" y="2718"/>
                      <a:pt x="10555" y="2671"/>
                    </a:cubicBezTo>
                    <a:lnTo>
                      <a:pt x="10303" y="2419"/>
                    </a:lnTo>
                    <a:lnTo>
                      <a:pt x="9074" y="1190"/>
                    </a:lnTo>
                    <a:cubicBezTo>
                      <a:pt x="8916" y="1096"/>
                      <a:pt x="8916" y="907"/>
                      <a:pt x="9074" y="749"/>
                    </a:cubicBezTo>
                    <a:cubicBezTo>
                      <a:pt x="9137" y="686"/>
                      <a:pt x="9232" y="655"/>
                      <a:pt x="9322" y="655"/>
                    </a:cubicBezTo>
                    <a:close/>
                    <a:moveTo>
                      <a:pt x="9106" y="2230"/>
                    </a:moveTo>
                    <a:lnTo>
                      <a:pt x="9547" y="2702"/>
                    </a:lnTo>
                    <a:lnTo>
                      <a:pt x="9011" y="3270"/>
                    </a:lnTo>
                    <a:lnTo>
                      <a:pt x="8538" y="2797"/>
                    </a:lnTo>
                    <a:lnTo>
                      <a:pt x="9106" y="2230"/>
                    </a:lnTo>
                    <a:close/>
                    <a:moveTo>
                      <a:pt x="6333" y="1694"/>
                    </a:moveTo>
                    <a:cubicBezTo>
                      <a:pt x="6396" y="1694"/>
                      <a:pt x="6522" y="1726"/>
                      <a:pt x="6554" y="1789"/>
                    </a:cubicBezTo>
                    <a:lnTo>
                      <a:pt x="8759" y="3994"/>
                    </a:lnTo>
                    <a:lnTo>
                      <a:pt x="9988" y="5223"/>
                    </a:lnTo>
                    <a:cubicBezTo>
                      <a:pt x="10082" y="5254"/>
                      <a:pt x="10114" y="5349"/>
                      <a:pt x="10114" y="5475"/>
                    </a:cubicBezTo>
                    <a:cubicBezTo>
                      <a:pt x="10114" y="5538"/>
                      <a:pt x="10082" y="5664"/>
                      <a:pt x="9988" y="5695"/>
                    </a:cubicBezTo>
                    <a:cubicBezTo>
                      <a:pt x="9925" y="5727"/>
                      <a:pt x="9830" y="5821"/>
                      <a:pt x="9767" y="5821"/>
                    </a:cubicBezTo>
                    <a:cubicBezTo>
                      <a:pt x="9673" y="5821"/>
                      <a:pt x="9547" y="5790"/>
                      <a:pt x="9515" y="5695"/>
                    </a:cubicBezTo>
                    <a:lnTo>
                      <a:pt x="6081" y="2261"/>
                    </a:lnTo>
                    <a:cubicBezTo>
                      <a:pt x="6018" y="2198"/>
                      <a:pt x="5987" y="2104"/>
                      <a:pt x="5987" y="2041"/>
                    </a:cubicBezTo>
                    <a:cubicBezTo>
                      <a:pt x="5987" y="1946"/>
                      <a:pt x="6018" y="1852"/>
                      <a:pt x="6081" y="1789"/>
                    </a:cubicBezTo>
                    <a:cubicBezTo>
                      <a:pt x="6176" y="1726"/>
                      <a:pt x="6239" y="1694"/>
                      <a:pt x="6333" y="1694"/>
                    </a:cubicBezTo>
                    <a:close/>
                    <a:moveTo>
                      <a:pt x="6333" y="3459"/>
                    </a:moveTo>
                    <a:lnTo>
                      <a:pt x="8286" y="5412"/>
                    </a:lnTo>
                    <a:lnTo>
                      <a:pt x="7782" y="5947"/>
                    </a:lnTo>
                    <a:lnTo>
                      <a:pt x="7026" y="5191"/>
                    </a:lnTo>
                    <a:cubicBezTo>
                      <a:pt x="6979" y="5128"/>
                      <a:pt x="6892" y="5097"/>
                      <a:pt x="6802" y="5097"/>
                    </a:cubicBezTo>
                    <a:cubicBezTo>
                      <a:pt x="6711" y="5097"/>
                      <a:pt x="6617" y="5128"/>
                      <a:pt x="6554" y="5191"/>
                    </a:cubicBezTo>
                    <a:cubicBezTo>
                      <a:pt x="6459" y="5317"/>
                      <a:pt x="6459" y="5538"/>
                      <a:pt x="6554" y="5664"/>
                    </a:cubicBezTo>
                    <a:lnTo>
                      <a:pt x="7310" y="6420"/>
                    </a:lnTo>
                    <a:lnTo>
                      <a:pt x="6837" y="6893"/>
                    </a:lnTo>
                    <a:lnTo>
                      <a:pt x="4884" y="4908"/>
                    </a:lnTo>
                    <a:lnTo>
                      <a:pt x="6333" y="3459"/>
                    </a:lnTo>
                    <a:close/>
                    <a:moveTo>
                      <a:pt x="4348" y="5506"/>
                    </a:moveTo>
                    <a:lnTo>
                      <a:pt x="6333" y="7460"/>
                    </a:lnTo>
                    <a:lnTo>
                      <a:pt x="5860" y="7932"/>
                    </a:lnTo>
                    <a:lnTo>
                      <a:pt x="5388" y="7460"/>
                    </a:lnTo>
                    <a:cubicBezTo>
                      <a:pt x="5325" y="7412"/>
                      <a:pt x="5238" y="7389"/>
                      <a:pt x="5152" y="7389"/>
                    </a:cubicBezTo>
                    <a:cubicBezTo>
                      <a:pt x="5065" y="7389"/>
                      <a:pt x="4978" y="7412"/>
                      <a:pt x="4915" y="7460"/>
                    </a:cubicBezTo>
                    <a:cubicBezTo>
                      <a:pt x="4789" y="7586"/>
                      <a:pt x="4789" y="7838"/>
                      <a:pt x="4915" y="7932"/>
                    </a:cubicBezTo>
                    <a:lnTo>
                      <a:pt x="5388" y="8405"/>
                    </a:lnTo>
                    <a:lnTo>
                      <a:pt x="5167" y="8657"/>
                    </a:lnTo>
                    <a:cubicBezTo>
                      <a:pt x="4915" y="8846"/>
                      <a:pt x="4632" y="8940"/>
                      <a:pt x="4360" y="8940"/>
                    </a:cubicBezTo>
                    <a:cubicBezTo>
                      <a:pt x="4088" y="8940"/>
                      <a:pt x="3828" y="8846"/>
                      <a:pt x="3624" y="8657"/>
                    </a:cubicBezTo>
                    <a:lnTo>
                      <a:pt x="3151" y="8184"/>
                    </a:lnTo>
                    <a:cubicBezTo>
                      <a:pt x="2742" y="7775"/>
                      <a:pt x="2742" y="7113"/>
                      <a:pt x="3151" y="6735"/>
                    </a:cubicBezTo>
                    <a:lnTo>
                      <a:pt x="4348" y="5506"/>
                    </a:lnTo>
                    <a:close/>
                    <a:moveTo>
                      <a:pt x="2678" y="8657"/>
                    </a:moveTo>
                    <a:lnTo>
                      <a:pt x="3151" y="9129"/>
                    </a:lnTo>
                    <a:lnTo>
                      <a:pt x="2899" y="9350"/>
                    </a:lnTo>
                    <a:cubicBezTo>
                      <a:pt x="2836" y="9413"/>
                      <a:pt x="2749" y="9444"/>
                      <a:pt x="2663" y="9444"/>
                    </a:cubicBezTo>
                    <a:cubicBezTo>
                      <a:pt x="2576" y="9444"/>
                      <a:pt x="2489" y="9413"/>
                      <a:pt x="2426" y="9350"/>
                    </a:cubicBezTo>
                    <a:cubicBezTo>
                      <a:pt x="2300" y="9255"/>
                      <a:pt x="2300" y="9003"/>
                      <a:pt x="2426" y="8877"/>
                    </a:cubicBezTo>
                    <a:lnTo>
                      <a:pt x="2678" y="8657"/>
                    </a:lnTo>
                    <a:close/>
                    <a:moveTo>
                      <a:pt x="9389" y="1"/>
                    </a:moveTo>
                    <a:cubicBezTo>
                      <a:pt x="9121" y="1"/>
                      <a:pt x="8853" y="103"/>
                      <a:pt x="8664" y="308"/>
                    </a:cubicBezTo>
                    <a:cubicBezTo>
                      <a:pt x="8255" y="686"/>
                      <a:pt x="8255" y="1379"/>
                      <a:pt x="8664" y="1757"/>
                    </a:cubicBezTo>
                    <a:lnTo>
                      <a:pt x="8097" y="2324"/>
                    </a:lnTo>
                    <a:lnTo>
                      <a:pt x="7121" y="1316"/>
                    </a:lnTo>
                    <a:cubicBezTo>
                      <a:pt x="6932" y="1127"/>
                      <a:pt x="6648" y="1001"/>
                      <a:pt x="6365" y="1001"/>
                    </a:cubicBezTo>
                    <a:cubicBezTo>
                      <a:pt x="6081" y="1001"/>
                      <a:pt x="5829" y="1127"/>
                      <a:pt x="5608" y="1316"/>
                    </a:cubicBezTo>
                    <a:cubicBezTo>
                      <a:pt x="5419" y="1537"/>
                      <a:pt x="5293" y="1789"/>
                      <a:pt x="5293" y="2072"/>
                    </a:cubicBezTo>
                    <a:cubicBezTo>
                      <a:pt x="5293" y="2356"/>
                      <a:pt x="5419" y="2639"/>
                      <a:pt x="5608" y="2828"/>
                    </a:cubicBezTo>
                    <a:lnTo>
                      <a:pt x="5860" y="3049"/>
                    </a:lnTo>
                    <a:lnTo>
                      <a:pt x="2678" y="6263"/>
                    </a:lnTo>
                    <a:cubicBezTo>
                      <a:pt x="2143" y="6767"/>
                      <a:pt x="2048" y="7460"/>
                      <a:pt x="2269" y="8090"/>
                    </a:cubicBezTo>
                    <a:lnTo>
                      <a:pt x="1922" y="8468"/>
                    </a:lnTo>
                    <a:cubicBezTo>
                      <a:pt x="1607" y="8783"/>
                      <a:pt x="1513" y="9255"/>
                      <a:pt x="1733" y="9634"/>
                    </a:cubicBezTo>
                    <a:lnTo>
                      <a:pt x="95" y="11240"/>
                    </a:lnTo>
                    <a:cubicBezTo>
                      <a:pt x="1" y="11366"/>
                      <a:pt x="1" y="11618"/>
                      <a:pt x="95" y="11713"/>
                    </a:cubicBezTo>
                    <a:cubicBezTo>
                      <a:pt x="190" y="11807"/>
                      <a:pt x="284" y="11839"/>
                      <a:pt x="347" y="11839"/>
                    </a:cubicBezTo>
                    <a:cubicBezTo>
                      <a:pt x="410" y="11839"/>
                      <a:pt x="536" y="11807"/>
                      <a:pt x="568" y="11713"/>
                    </a:cubicBezTo>
                    <a:lnTo>
                      <a:pt x="2206" y="10106"/>
                    </a:lnTo>
                    <a:cubicBezTo>
                      <a:pt x="2363" y="10201"/>
                      <a:pt x="2458" y="10232"/>
                      <a:pt x="2615" y="10232"/>
                    </a:cubicBezTo>
                    <a:cubicBezTo>
                      <a:pt x="2899" y="10232"/>
                      <a:pt x="3183" y="10106"/>
                      <a:pt x="3372" y="9917"/>
                    </a:cubicBezTo>
                    <a:lnTo>
                      <a:pt x="3718" y="9571"/>
                    </a:lnTo>
                    <a:cubicBezTo>
                      <a:pt x="3939" y="9634"/>
                      <a:pt x="4159" y="9665"/>
                      <a:pt x="4348" y="9665"/>
                    </a:cubicBezTo>
                    <a:cubicBezTo>
                      <a:pt x="4789" y="9665"/>
                      <a:pt x="5262" y="9508"/>
                      <a:pt x="5577" y="9161"/>
                    </a:cubicBezTo>
                    <a:lnTo>
                      <a:pt x="8759" y="5979"/>
                    </a:lnTo>
                    <a:lnTo>
                      <a:pt x="9011" y="6199"/>
                    </a:lnTo>
                    <a:cubicBezTo>
                      <a:pt x="9200" y="6420"/>
                      <a:pt x="9484" y="6515"/>
                      <a:pt x="9767" y="6515"/>
                    </a:cubicBezTo>
                    <a:cubicBezTo>
                      <a:pt x="10019" y="6515"/>
                      <a:pt x="10303" y="6420"/>
                      <a:pt x="10492" y="6199"/>
                    </a:cubicBezTo>
                    <a:cubicBezTo>
                      <a:pt x="10712" y="6010"/>
                      <a:pt x="10807" y="5727"/>
                      <a:pt x="10807" y="5475"/>
                    </a:cubicBezTo>
                    <a:cubicBezTo>
                      <a:pt x="10807" y="5191"/>
                      <a:pt x="10712" y="4908"/>
                      <a:pt x="10492" y="4719"/>
                    </a:cubicBezTo>
                    <a:lnTo>
                      <a:pt x="9515" y="3711"/>
                    </a:lnTo>
                    <a:lnTo>
                      <a:pt x="10082" y="3207"/>
                    </a:lnTo>
                    <a:cubicBezTo>
                      <a:pt x="10271" y="3427"/>
                      <a:pt x="10555" y="3522"/>
                      <a:pt x="10807" y="3522"/>
                    </a:cubicBezTo>
                    <a:cubicBezTo>
                      <a:pt x="11090" y="3522"/>
                      <a:pt x="11374" y="3427"/>
                      <a:pt x="11563" y="3207"/>
                    </a:cubicBezTo>
                    <a:cubicBezTo>
                      <a:pt x="11972" y="2828"/>
                      <a:pt x="11972" y="2167"/>
                      <a:pt x="11563" y="1757"/>
                    </a:cubicBezTo>
                    <a:lnTo>
                      <a:pt x="10114" y="308"/>
                    </a:lnTo>
                    <a:cubicBezTo>
                      <a:pt x="9925" y="103"/>
                      <a:pt x="9657" y="1"/>
                      <a:pt x="9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6" name="Google Shape;796;p43"/>
            <p:cNvGrpSpPr/>
            <p:nvPr/>
          </p:nvGrpSpPr>
          <p:grpSpPr>
            <a:xfrm>
              <a:off x="6292730" y="3132618"/>
              <a:ext cx="462576" cy="494578"/>
              <a:chOff x="6292730" y="3132618"/>
              <a:chExt cx="462576" cy="494578"/>
            </a:xfrm>
          </p:grpSpPr>
          <p:grpSp>
            <p:nvGrpSpPr>
              <p:cNvPr id="797" name="Google Shape;797;p43"/>
              <p:cNvGrpSpPr/>
              <p:nvPr/>
            </p:nvGrpSpPr>
            <p:grpSpPr>
              <a:xfrm>
                <a:off x="6292730" y="3132618"/>
                <a:ext cx="462576" cy="494578"/>
                <a:chOff x="5970735" y="3154600"/>
                <a:chExt cx="426770" cy="456295"/>
              </a:xfrm>
            </p:grpSpPr>
            <p:sp>
              <p:nvSpPr>
                <p:cNvPr id="798" name="Google Shape;798;p43"/>
                <p:cNvSpPr/>
                <p:nvPr/>
              </p:nvSpPr>
              <p:spPr>
                <a:xfrm flipH="1">
                  <a:off x="5970735" y="3345820"/>
                  <a:ext cx="82007" cy="72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1" h="36637" extrusionOk="0">
                      <a:moveTo>
                        <a:pt x="13113" y="0"/>
                      </a:moveTo>
                      <a:cubicBezTo>
                        <a:pt x="10043" y="0"/>
                        <a:pt x="6974" y="1165"/>
                        <a:pt x="4645" y="3493"/>
                      </a:cubicBezTo>
                      <a:cubicBezTo>
                        <a:pt x="251" y="7908"/>
                        <a:pt x="0" y="14960"/>
                        <a:pt x="3913" y="19646"/>
                      </a:cubicBezTo>
                      <a:cubicBezTo>
                        <a:pt x="4143" y="19918"/>
                        <a:pt x="4394" y="20190"/>
                        <a:pt x="4645" y="20462"/>
                      </a:cubicBezTo>
                      <a:lnTo>
                        <a:pt x="20840" y="36636"/>
                      </a:lnTo>
                      <a:lnTo>
                        <a:pt x="37035" y="20462"/>
                      </a:lnTo>
                      <a:cubicBezTo>
                        <a:pt x="37286" y="20190"/>
                        <a:pt x="37537" y="19918"/>
                        <a:pt x="37768" y="19646"/>
                      </a:cubicBezTo>
                      <a:cubicBezTo>
                        <a:pt x="41680" y="14960"/>
                        <a:pt x="41429" y="7908"/>
                        <a:pt x="37035" y="3493"/>
                      </a:cubicBezTo>
                      <a:cubicBezTo>
                        <a:pt x="34706" y="1165"/>
                        <a:pt x="31632" y="0"/>
                        <a:pt x="28559" y="0"/>
                      </a:cubicBezTo>
                      <a:cubicBezTo>
                        <a:pt x="25807" y="0"/>
                        <a:pt x="23055" y="934"/>
                        <a:pt x="20840" y="2803"/>
                      </a:cubicBezTo>
                      <a:cubicBezTo>
                        <a:pt x="18616" y="934"/>
                        <a:pt x="15864" y="0"/>
                        <a:pt x="13113" y="0"/>
                      </a:cubicBezTo>
                      <a:close/>
                    </a:path>
                  </a:pathLst>
                </a:custGeom>
                <a:solidFill>
                  <a:srgbClr val="B2090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9" name="Google Shape;799;p43"/>
                <p:cNvGrpSpPr/>
                <p:nvPr/>
              </p:nvGrpSpPr>
              <p:grpSpPr>
                <a:xfrm flipH="1">
                  <a:off x="6057319" y="3270727"/>
                  <a:ext cx="340186" cy="340168"/>
                  <a:chOff x="5053900" y="3804850"/>
                  <a:chExt cx="483150" cy="483125"/>
                </a:xfrm>
              </p:grpSpPr>
              <p:sp>
                <p:nvSpPr>
                  <p:cNvPr id="800" name="Google Shape;800;p43"/>
                  <p:cNvSpPr/>
                  <p:nvPr/>
                </p:nvSpPr>
                <p:spPr>
                  <a:xfrm>
                    <a:off x="5053900" y="3804850"/>
                    <a:ext cx="483150" cy="483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26" h="19325" extrusionOk="0">
                        <a:moveTo>
                          <a:pt x="9663" y="1132"/>
                        </a:moveTo>
                        <a:cubicBezTo>
                          <a:pt x="14367" y="1132"/>
                          <a:pt x="18193" y="4958"/>
                          <a:pt x="18193" y="9662"/>
                        </a:cubicBezTo>
                        <a:cubicBezTo>
                          <a:pt x="18193" y="14367"/>
                          <a:pt x="14367" y="18192"/>
                          <a:pt x="9663" y="18192"/>
                        </a:cubicBezTo>
                        <a:cubicBezTo>
                          <a:pt x="4959" y="18192"/>
                          <a:pt x="1133" y="14367"/>
                          <a:pt x="1133" y="9662"/>
                        </a:cubicBezTo>
                        <a:cubicBezTo>
                          <a:pt x="1133" y="4958"/>
                          <a:pt x="4959" y="1132"/>
                          <a:pt x="9663" y="1132"/>
                        </a:cubicBezTo>
                        <a:close/>
                        <a:moveTo>
                          <a:pt x="9663" y="0"/>
                        </a:moveTo>
                        <a:cubicBezTo>
                          <a:pt x="7094" y="0"/>
                          <a:pt x="4669" y="1009"/>
                          <a:pt x="2839" y="2838"/>
                        </a:cubicBezTo>
                        <a:cubicBezTo>
                          <a:pt x="1009" y="4668"/>
                          <a:pt x="1" y="7093"/>
                          <a:pt x="1" y="9662"/>
                        </a:cubicBezTo>
                        <a:cubicBezTo>
                          <a:pt x="1" y="12232"/>
                          <a:pt x="1009" y="14657"/>
                          <a:pt x="2839" y="16486"/>
                        </a:cubicBezTo>
                        <a:cubicBezTo>
                          <a:pt x="4669" y="18316"/>
                          <a:pt x="7094" y="19325"/>
                          <a:pt x="9663" y="19325"/>
                        </a:cubicBezTo>
                        <a:cubicBezTo>
                          <a:pt x="12233" y="19325"/>
                          <a:pt x="14657" y="18316"/>
                          <a:pt x="16487" y="16486"/>
                        </a:cubicBezTo>
                        <a:cubicBezTo>
                          <a:pt x="18317" y="14657"/>
                          <a:pt x="19325" y="12232"/>
                          <a:pt x="19325" y="9662"/>
                        </a:cubicBezTo>
                        <a:cubicBezTo>
                          <a:pt x="19325" y="7093"/>
                          <a:pt x="18317" y="4668"/>
                          <a:pt x="16487" y="2838"/>
                        </a:cubicBezTo>
                        <a:cubicBezTo>
                          <a:pt x="14657" y="1009"/>
                          <a:pt x="12233" y="0"/>
                          <a:pt x="96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435D74"/>
                      </a:solidFill>
                    </a:endParaRPr>
                  </a:p>
                </p:txBody>
              </p:sp>
              <p:sp>
                <p:nvSpPr>
                  <p:cNvPr id="801" name="Google Shape;801;p43"/>
                  <p:cNvSpPr/>
                  <p:nvPr/>
                </p:nvSpPr>
                <p:spPr>
                  <a:xfrm rot="10800000">
                    <a:off x="5170122" y="4066248"/>
                    <a:ext cx="250675" cy="92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26" h="4529" extrusionOk="0">
                        <a:moveTo>
                          <a:pt x="5006" y="0"/>
                        </a:moveTo>
                        <a:cubicBezTo>
                          <a:pt x="2684" y="0"/>
                          <a:pt x="659" y="1572"/>
                          <a:pt x="79" y="3820"/>
                        </a:cubicBezTo>
                        <a:cubicBezTo>
                          <a:pt x="1" y="4125"/>
                          <a:pt x="182" y="4433"/>
                          <a:pt x="487" y="4511"/>
                        </a:cubicBezTo>
                        <a:cubicBezTo>
                          <a:pt x="533" y="4523"/>
                          <a:pt x="580" y="4528"/>
                          <a:pt x="625" y="4528"/>
                        </a:cubicBezTo>
                        <a:cubicBezTo>
                          <a:pt x="878" y="4528"/>
                          <a:pt x="1109" y="4359"/>
                          <a:pt x="1175" y="4103"/>
                        </a:cubicBezTo>
                        <a:cubicBezTo>
                          <a:pt x="1625" y="2352"/>
                          <a:pt x="3205" y="1126"/>
                          <a:pt x="5013" y="1126"/>
                        </a:cubicBezTo>
                        <a:cubicBezTo>
                          <a:pt x="6822" y="1126"/>
                          <a:pt x="8401" y="2352"/>
                          <a:pt x="8851" y="4103"/>
                        </a:cubicBezTo>
                        <a:cubicBezTo>
                          <a:pt x="8917" y="4359"/>
                          <a:pt x="9148" y="4528"/>
                          <a:pt x="9401" y="4528"/>
                        </a:cubicBezTo>
                        <a:cubicBezTo>
                          <a:pt x="9447" y="4528"/>
                          <a:pt x="9493" y="4523"/>
                          <a:pt x="9539" y="4511"/>
                        </a:cubicBezTo>
                        <a:cubicBezTo>
                          <a:pt x="9844" y="4433"/>
                          <a:pt x="10025" y="4125"/>
                          <a:pt x="9947" y="3820"/>
                        </a:cubicBezTo>
                        <a:cubicBezTo>
                          <a:pt x="9368" y="1572"/>
                          <a:pt x="7342" y="0"/>
                          <a:pt x="5020" y="0"/>
                        </a:cubicBezTo>
                        <a:cubicBezTo>
                          <a:pt x="5018" y="0"/>
                          <a:pt x="5015" y="0"/>
                          <a:pt x="5013" y="0"/>
                        </a:cubicBezTo>
                        <a:cubicBezTo>
                          <a:pt x="5011" y="0"/>
                          <a:pt x="5009" y="0"/>
                          <a:pt x="5006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435D74"/>
                      </a:solidFill>
                    </a:endParaRPr>
                  </a:p>
                </p:txBody>
              </p:sp>
            </p:grpSp>
            <p:sp>
              <p:nvSpPr>
                <p:cNvPr id="802" name="Google Shape;802;p43"/>
                <p:cNvSpPr/>
                <p:nvPr/>
              </p:nvSpPr>
              <p:spPr>
                <a:xfrm flipH="1">
                  <a:off x="6008853" y="3188525"/>
                  <a:ext cx="119937" cy="105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1" h="36637" extrusionOk="0">
                      <a:moveTo>
                        <a:pt x="13113" y="0"/>
                      </a:moveTo>
                      <a:cubicBezTo>
                        <a:pt x="10043" y="0"/>
                        <a:pt x="6974" y="1165"/>
                        <a:pt x="4645" y="3493"/>
                      </a:cubicBezTo>
                      <a:cubicBezTo>
                        <a:pt x="251" y="7908"/>
                        <a:pt x="0" y="14960"/>
                        <a:pt x="3913" y="19646"/>
                      </a:cubicBezTo>
                      <a:cubicBezTo>
                        <a:pt x="4143" y="19918"/>
                        <a:pt x="4394" y="20190"/>
                        <a:pt x="4645" y="20462"/>
                      </a:cubicBezTo>
                      <a:lnTo>
                        <a:pt x="20840" y="36636"/>
                      </a:lnTo>
                      <a:lnTo>
                        <a:pt x="37035" y="20462"/>
                      </a:lnTo>
                      <a:cubicBezTo>
                        <a:pt x="37286" y="20190"/>
                        <a:pt x="37537" y="19918"/>
                        <a:pt x="37768" y="19646"/>
                      </a:cubicBezTo>
                      <a:cubicBezTo>
                        <a:pt x="41680" y="14960"/>
                        <a:pt x="41429" y="7908"/>
                        <a:pt x="37035" y="3493"/>
                      </a:cubicBezTo>
                      <a:cubicBezTo>
                        <a:pt x="34706" y="1165"/>
                        <a:pt x="31632" y="0"/>
                        <a:pt x="28559" y="0"/>
                      </a:cubicBezTo>
                      <a:cubicBezTo>
                        <a:pt x="25807" y="0"/>
                        <a:pt x="23055" y="934"/>
                        <a:pt x="20840" y="2803"/>
                      </a:cubicBezTo>
                      <a:cubicBezTo>
                        <a:pt x="18616" y="934"/>
                        <a:pt x="15864" y="0"/>
                        <a:pt x="13113" y="0"/>
                      </a:cubicBezTo>
                      <a:close/>
                    </a:path>
                  </a:pathLst>
                </a:custGeom>
                <a:solidFill>
                  <a:srgbClr val="B2090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43"/>
                <p:cNvSpPr/>
                <p:nvPr/>
              </p:nvSpPr>
              <p:spPr>
                <a:xfrm flipH="1">
                  <a:off x="5979778" y="3154600"/>
                  <a:ext cx="119937" cy="105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1" h="36637" extrusionOk="0">
                      <a:moveTo>
                        <a:pt x="13113" y="0"/>
                      </a:moveTo>
                      <a:cubicBezTo>
                        <a:pt x="10043" y="0"/>
                        <a:pt x="6974" y="1165"/>
                        <a:pt x="4645" y="3493"/>
                      </a:cubicBezTo>
                      <a:cubicBezTo>
                        <a:pt x="251" y="7908"/>
                        <a:pt x="0" y="14960"/>
                        <a:pt x="3913" y="19646"/>
                      </a:cubicBezTo>
                      <a:cubicBezTo>
                        <a:pt x="4143" y="19918"/>
                        <a:pt x="4394" y="20190"/>
                        <a:pt x="4645" y="20462"/>
                      </a:cubicBezTo>
                      <a:lnTo>
                        <a:pt x="20840" y="36636"/>
                      </a:lnTo>
                      <a:lnTo>
                        <a:pt x="37035" y="20462"/>
                      </a:lnTo>
                      <a:cubicBezTo>
                        <a:pt x="37286" y="20190"/>
                        <a:pt x="37537" y="19918"/>
                        <a:pt x="37768" y="19646"/>
                      </a:cubicBezTo>
                      <a:cubicBezTo>
                        <a:pt x="41680" y="14960"/>
                        <a:pt x="41429" y="7908"/>
                        <a:pt x="37035" y="3493"/>
                      </a:cubicBezTo>
                      <a:cubicBezTo>
                        <a:pt x="34706" y="1165"/>
                        <a:pt x="31632" y="0"/>
                        <a:pt x="28559" y="0"/>
                      </a:cubicBezTo>
                      <a:cubicBezTo>
                        <a:pt x="25807" y="0"/>
                        <a:pt x="23055" y="934"/>
                        <a:pt x="20840" y="2803"/>
                      </a:cubicBezTo>
                      <a:cubicBezTo>
                        <a:pt x="18616" y="934"/>
                        <a:pt x="15864" y="0"/>
                        <a:pt x="13113" y="0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4" name="Google Shape;804;p43"/>
              <p:cNvSpPr/>
              <p:nvPr/>
            </p:nvSpPr>
            <p:spPr>
              <a:xfrm>
                <a:off x="6498063" y="3391575"/>
                <a:ext cx="51900" cy="51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3"/>
              <p:cNvSpPr/>
              <p:nvPr/>
            </p:nvSpPr>
            <p:spPr>
              <a:xfrm>
                <a:off x="6596180" y="3391575"/>
                <a:ext cx="51900" cy="51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81478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0"/>
          <p:cNvSpPr/>
          <p:nvPr/>
        </p:nvSpPr>
        <p:spPr>
          <a:xfrm>
            <a:off x="4634375" y="4027133"/>
            <a:ext cx="590613" cy="248975"/>
          </a:xfrm>
          <a:custGeom>
            <a:avLst/>
            <a:gdLst/>
            <a:ahLst/>
            <a:cxnLst/>
            <a:rect l="l" t="t" r="r" b="b"/>
            <a:pathLst>
              <a:path w="10735" h="4526" extrusionOk="0">
                <a:moveTo>
                  <a:pt x="3819" y="634"/>
                </a:moveTo>
                <a:cubicBezTo>
                  <a:pt x="4190" y="634"/>
                  <a:pt x="4562" y="759"/>
                  <a:pt x="4855" y="1010"/>
                </a:cubicBezTo>
                <a:cubicBezTo>
                  <a:pt x="5001" y="1157"/>
                  <a:pt x="5210" y="1387"/>
                  <a:pt x="5608" y="1387"/>
                </a:cubicBezTo>
                <a:lnTo>
                  <a:pt x="6905" y="1387"/>
                </a:lnTo>
                <a:cubicBezTo>
                  <a:pt x="6759" y="1743"/>
                  <a:pt x="6424" y="2015"/>
                  <a:pt x="6005" y="2015"/>
                </a:cubicBezTo>
                <a:lnTo>
                  <a:pt x="4729" y="2015"/>
                </a:lnTo>
                <a:lnTo>
                  <a:pt x="4729" y="2642"/>
                </a:lnTo>
                <a:lnTo>
                  <a:pt x="7219" y="2642"/>
                </a:lnTo>
                <a:lnTo>
                  <a:pt x="8746" y="1638"/>
                </a:lnTo>
                <a:cubicBezTo>
                  <a:pt x="8902" y="1531"/>
                  <a:pt x="9075" y="1483"/>
                  <a:pt x="9248" y="1483"/>
                </a:cubicBezTo>
                <a:cubicBezTo>
                  <a:pt x="9447" y="1483"/>
                  <a:pt x="9645" y="1547"/>
                  <a:pt x="9813" y="1659"/>
                </a:cubicBezTo>
                <a:lnTo>
                  <a:pt x="6842" y="3898"/>
                </a:lnTo>
                <a:lnTo>
                  <a:pt x="628" y="3898"/>
                </a:lnTo>
                <a:lnTo>
                  <a:pt x="628" y="2015"/>
                </a:lnTo>
                <a:lnTo>
                  <a:pt x="1653" y="2015"/>
                </a:lnTo>
                <a:lnTo>
                  <a:pt x="2783" y="1010"/>
                </a:lnTo>
                <a:cubicBezTo>
                  <a:pt x="3076" y="759"/>
                  <a:pt x="3447" y="634"/>
                  <a:pt x="3819" y="634"/>
                </a:cubicBezTo>
                <a:close/>
                <a:moveTo>
                  <a:pt x="3811" y="1"/>
                </a:moveTo>
                <a:cubicBezTo>
                  <a:pt x="3290" y="1"/>
                  <a:pt x="2773" y="184"/>
                  <a:pt x="2365" y="550"/>
                </a:cubicBezTo>
                <a:lnTo>
                  <a:pt x="1402" y="1387"/>
                </a:lnTo>
                <a:lnTo>
                  <a:pt x="0" y="1387"/>
                </a:lnTo>
                <a:lnTo>
                  <a:pt x="0" y="4526"/>
                </a:lnTo>
                <a:lnTo>
                  <a:pt x="7052" y="4526"/>
                </a:lnTo>
                <a:lnTo>
                  <a:pt x="10734" y="1764"/>
                </a:lnTo>
                <a:lnTo>
                  <a:pt x="10546" y="1513"/>
                </a:lnTo>
                <a:cubicBezTo>
                  <a:pt x="10247" y="1084"/>
                  <a:pt x="9762" y="856"/>
                  <a:pt x="9267" y="856"/>
                </a:cubicBezTo>
                <a:cubicBezTo>
                  <a:pt x="8965" y="856"/>
                  <a:pt x="8660" y="941"/>
                  <a:pt x="8391" y="1115"/>
                </a:cubicBezTo>
                <a:lnTo>
                  <a:pt x="7428" y="1743"/>
                </a:lnTo>
                <a:cubicBezTo>
                  <a:pt x="7533" y="1534"/>
                  <a:pt x="7575" y="1303"/>
                  <a:pt x="7575" y="1073"/>
                </a:cubicBezTo>
                <a:lnTo>
                  <a:pt x="7575" y="759"/>
                </a:lnTo>
                <a:lnTo>
                  <a:pt x="5629" y="759"/>
                </a:lnTo>
                <a:cubicBezTo>
                  <a:pt x="5482" y="759"/>
                  <a:pt x="5419" y="676"/>
                  <a:pt x="5273" y="550"/>
                </a:cubicBezTo>
                <a:cubicBezTo>
                  <a:pt x="4855" y="184"/>
                  <a:pt x="4331" y="1"/>
                  <a:pt x="38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" name="Google Shape;712;p40"/>
          <p:cNvGrpSpPr/>
          <p:nvPr/>
        </p:nvGrpSpPr>
        <p:grpSpPr>
          <a:xfrm>
            <a:off x="4330566" y="3417920"/>
            <a:ext cx="205706" cy="299027"/>
            <a:chOff x="7755376" y="4015381"/>
            <a:chExt cx="135744" cy="197338"/>
          </a:xfrm>
        </p:grpSpPr>
        <p:sp>
          <p:nvSpPr>
            <p:cNvPr id="713" name="Google Shape;713;p40"/>
            <p:cNvSpPr/>
            <p:nvPr/>
          </p:nvSpPr>
          <p:spPr>
            <a:xfrm>
              <a:off x="7755376" y="4068642"/>
              <a:ext cx="96077" cy="144077"/>
            </a:xfrm>
            <a:custGeom>
              <a:avLst/>
              <a:gdLst/>
              <a:ahLst/>
              <a:cxnLst/>
              <a:rect l="l" t="t" r="r" b="b"/>
              <a:pathLst>
                <a:path w="3139" h="4708" extrusionOk="0">
                  <a:moveTo>
                    <a:pt x="1569" y="0"/>
                  </a:moveTo>
                  <a:lnTo>
                    <a:pt x="209" y="2364"/>
                  </a:lnTo>
                  <a:cubicBezTo>
                    <a:pt x="63" y="2595"/>
                    <a:pt x="0" y="2867"/>
                    <a:pt x="0" y="3139"/>
                  </a:cubicBezTo>
                  <a:cubicBezTo>
                    <a:pt x="0" y="3997"/>
                    <a:pt x="691" y="4708"/>
                    <a:pt x="1569" y="4708"/>
                  </a:cubicBezTo>
                  <a:cubicBezTo>
                    <a:pt x="2427" y="4708"/>
                    <a:pt x="3139" y="3997"/>
                    <a:pt x="3139" y="3139"/>
                  </a:cubicBezTo>
                  <a:cubicBezTo>
                    <a:pt x="3139" y="2867"/>
                    <a:pt x="3055" y="2595"/>
                    <a:pt x="2929" y="2364"/>
                  </a:cubicBezTo>
                  <a:lnTo>
                    <a:pt x="1569" y="0"/>
                  </a:ln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7776359" y="4015381"/>
              <a:ext cx="114760" cy="170924"/>
            </a:xfrm>
            <a:custGeom>
              <a:avLst/>
              <a:gdLst/>
              <a:ahLst/>
              <a:cxnLst/>
              <a:rect l="l" t="t" r="r" b="b"/>
              <a:pathLst>
                <a:path w="3161" h="4708" extrusionOk="0">
                  <a:moveTo>
                    <a:pt x="1570" y="1256"/>
                  </a:moveTo>
                  <a:lnTo>
                    <a:pt x="2386" y="2657"/>
                  </a:lnTo>
                  <a:cubicBezTo>
                    <a:pt x="2470" y="2804"/>
                    <a:pt x="2512" y="2971"/>
                    <a:pt x="2512" y="3139"/>
                  </a:cubicBezTo>
                  <a:cubicBezTo>
                    <a:pt x="2512" y="3662"/>
                    <a:pt x="2093" y="4080"/>
                    <a:pt x="1570" y="4080"/>
                  </a:cubicBezTo>
                  <a:cubicBezTo>
                    <a:pt x="1068" y="4080"/>
                    <a:pt x="628" y="3662"/>
                    <a:pt x="628" y="3139"/>
                  </a:cubicBezTo>
                  <a:cubicBezTo>
                    <a:pt x="628" y="2971"/>
                    <a:pt x="670" y="2804"/>
                    <a:pt x="754" y="2657"/>
                  </a:cubicBezTo>
                  <a:lnTo>
                    <a:pt x="1570" y="1256"/>
                  </a:lnTo>
                  <a:close/>
                  <a:moveTo>
                    <a:pt x="1591" y="0"/>
                  </a:moveTo>
                  <a:lnTo>
                    <a:pt x="231" y="2344"/>
                  </a:lnTo>
                  <a:cubicBezTo>
                    <a:pt x="84" y="2595"/>
                    <a:pt x="22" y="2867"/>
                    <a:pt x="22" y="3139"/>
                  </a:cubicBezTo>
                  <a:cubicBezTo>
                    <a:pt x="1" y="3997"/>
                    <a:pt x="712" y="4708"/>
                    <a:pt x="1570" y="4708"/>
                  </a:cubicBezTo>
                  <a:cubicBezTo>
                    <a:pt x="2449" y="4708"/>
                    <a:pt x="3160" y="3997"/>
                    <a:pt x="3160" y="3139"/>
                  </a:cubicBezTo>
                  <a:cubicBezTo>
                    <a:pt x="3160" y="2867"/>
                    <a:pt x="3077" y="2595"/>
                    <a:pt x="2930" y="2344"/>
                  </a:cubicBez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40"/>
          <p:cNvGrpSpPr/>
          <p:nvPr/>
        </p:nvGrpSpPr>
        <p:grpSpPr>
          <a:xfrm>
            <a:off x="5225262" y="3417850"/>
            <a:ext cx="224236" cy="224280"/>
            <a:chOff x="7932213" y="1463813"/>
            <a:chExt cx="127125" cy="127150"/>
          </a:xfrm>
        </p:grpSpPr>
        <p:sp>
          <p:nvSpPr>
            <p:cNvPr id="716" name="Google Shape;716;p40"/>
            <p:cNvSpPr/>
            <p:nvPr/>
          </p:nvSpPr>
          <p:spPr>
            <a:xfrm>
              <a:off x="7932213" y="1527113"/>
              <a:ext cx="127125" cy="25"/>
            </a:xfrm>
            <a:custGeom>
              <a:avLst/>
              <a:gdLst/>
              <a:ahLst/>
              <a:cxnLst/>
              <a:rect l="l" t="t" r="r" b="b"/>
              <a:pathLst>
                <a:path w="5085" h="1" fill="none" extrusionOk="0">
                  <a:moveTo>
                    <a:pt x="0" y="1"/>
                  </a:moveTo>
                  <a:lnTo>
                    <a:pt x="5085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996013" y="1463813"/>
              <a:ext cx="25" cy="127150"/>
            </a:xfrm>
            <a:custGeom>
              <a:avLst/>
              <a:gdLst/>
              <a:ahLst/>
              <a:cxnLst/>
              <a:rect l="l" t="t" r="r" b="b"/>
              <a:pathLst>
                <a:path w="1" h="5086" fill="none" extrusionOk="0">
                  <a:moveTo>
                    <a:pt x="1" y="5085"/>
                  </a:moveTo>
                  <a:lnTo>
                    <a:pt x="1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40"/>
          <p:cNvSpPr/>
          <p:nvPr/>
        </p:nvSpPr>
        <p:spPr>
          <a:xfrm>
            <a:off x="4911186" y="3805678"/>
            <a:ext cx="134762" cy="44"/>
          </a:xfrm>
          <a:custGeom>
            <a:avLst/>
            <a:gdLst/>
            <a:ahLst/>
            <a:cxnLst/>
            <a:rect l="l" t="t" r="r" b="b"/>
            <a:pathLst>
              <a:path w="3056" h="1" fill="none" extrusionOk="0">
                <a:moveTo>
                  <a:pt x="1" y="1"/>
                </a:moveTo>
                <a:lnTo>
                  <a:pt x="3055" y="1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" name="Google Shape;719;p40"/>
          <p:cNvGrpSpPr/>
          <p:nvPr/>
        </p:nvGrpSpPr>
        <p:grpSpPr>
          <a:xfrm>
            <a:off x="5337380" y="4224483"/>
            <a:ext cx="319454" cy="433097"/>
            <a:chOff x="8107742" y="840353"/>
            <a:chExt cx="299760" cy="406359"/>
          </a:xfrm>
        </p:grpSpPr>
        <p:sp>
          <p:nvSpPr>
            <p:cNvPr id="720" name="Google Shape;720;p40"/>
            <p:cNvSpPr/>
            <p:nvPr/>
          </p:nvSpPr>
          <p:spPr>
            <a:xfrm>
              <a:off x="8107742" y="869102"/>
              <a:ext cx="225509" cy="377609"/>
            </a:xfrm>
            <a:custGeom>
              <a:avLst/>
              <a:gdLst/>
              <a:ahLst/>
              <a:cxnLst/>
              <a:rect l="l" t="t" r="r" b="b"/>
              <a:pathLst>
                <a:path w="6236" h="10442" extrusionOk="0">
                  <a:moveTo>
                    <a:pt x="3118" y="1"/>
                  </a:moveTo>
                  <a:cubicBezTo>
                    <a:pt x="3118" y="1"/>
                    <a:pt x="0" y="5608"/>
                    <a:pt x="0" y="7324"/>
                  </a:cubicBezTo>
                  <a:cubicBezTo>
                    <a:pt x="0" y="9061"/>
                    <a:pt x="1402" y="10442"/>
                    <a:pt x="3118" y="10442"/>
                  </a:cubicBezTo>
                  <a:cubicBezTo>
                    <a:pt x="4833" y="10442"/>
                    <a:pt x="6235" y="9061"/>
                    <a:pt x="6235" y="7324"/>
                  </a:cubicBezTo>
                  <a:cubicBezTo>
                    <a:pt x="6235" y="5608"/>
                    <a:pt x="3118" y="1"/>
                    <a:pt x="3118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8181233" y="840353"/>
              <a:ext cx="226269" cy="378368"/>
            </a:xfrm>
            <a:custGeom>
              <a:avLst/>
              <a:gdLst/>
              <a:ahLst/>
              <a:cxnLst/>
              <a:rect l="l" t="t" r="r" b="b"/>
              <a:pathLst>
                <a:path w="6257" h="10463" fill="none" extrusionOk="0">
                  <a:moveTo>
                    <a:pt x="6257" y="7345"/>
                  </a:moveTo>
                  <a:cubicBezTo>
                    <a:pt x="6257" y="9081"/>
                    <a:pt x="4855" y="10462"/>
                    <a:pt x="3118" y="10462"/>
                  </a:cubicBezTo>
                  <a:cubicBezTo>
                    <a:pt x="1402" y="10462"/>
                    <a:pt x="1" y="9060"/>
                    <a:pt x="1" y="7345"/>
                  </a:cubicBezTo>
                  <a:cubicBezTo>
                    <a:pt x="1" y="5608"/>
                    <a:pt x="3118" y="1"/>
                    <a:pt x="3118" y="1"/>
                  </a:cubicBezTo>
                  <a:cubicBezTo>
                    <a:pt x="3118" y="1"/>
                    <a:pt x="6257" y="5629"/>
                    <a:pt x="6257" y="7345"/>
                  </a:cubicBezTo>
                  <a:close/>
                </a:path>
              </a:pathLst>
            </a:custGeom>
            <a:noFill/>
            <a:ln w="28575" cap="rnd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810;p44">
            <a:extLst>
              <a:ext uri="{FF2B5EF4-FFF2-40B4-BE49-F238E27FC236}">
                <a16:creationId xmlns:a16="http://schemas.microsoft.com/office/drawing/2014/main" id="{6205B4E6-68A4-2397-0BBC-B1C4921758F3}"/>
              </a:ext>
            </a:extLst>
          </p:cNvPr>
          <p:cNvSpPr txBox="1">
            <a:spLocks noGrp="1"/>
          </p:cNvSpPr>
          <p:nvPr/>
        </p:nvSpPr>
        <p:spPr>
          <a:xfrm>
            <a:off x="5616216" y="1365728"/>
            <a:ext cx="3241200" cy="274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500" b="1" i="0" u="none" strike="noStrike" cap="non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2800"/>
              <a:t>Emergency Blood Donation </a:t>
            </a:r>
          </a:p>
          <a:p>
            <a:r>
              <a:rPr lang="en-US" sz="2800"/>
              <a:t>Management &amp; Managing Online Passbook</a:t>
            </a:r>
            <a:endParaRPr lang="en-US" sz="2800" b="0"/>
          </a:p>
        </p:txBody>
      </p:sp>
      <p:grpSp>
        <p:nvGrpSpPr>
          <p:cNvPr id="20" name="Google Shape;811;p44">
            <a:extLst>
              <a:ext uri="{FF2B5EF4-FFF2-40B4-BE49-F238E27FC236}">
                <a16:creationId xmlns:a16="http://schemas.microsoft.com/office/drawing/2014/main" id="{C1E89DDA-5E3B-05EE-BCD5-46DF2FEDBF9B}"/>
              </a:ext>
            </a:extLst>
          </p:cNvPr>
          <p:cNvGrpSpPr/>
          <p:nvPr/>
        </p:nvGrpSpPr>
        <p:grpSpPr>
          <a:xfrm>
            <a:off x="7038089" y="831945"/>
            <a:ext cx="397454" cy="397454"/>
            <a:chOff x="1723038" y="461093"/>
            <a:chExt cx="389698" cy="389698"/>
          </a:xfrm>
        </p:grpSpPr>
        <p:sp>
          <p:nvSpPr>
            <p:cNvPr id="27" name="Google Shape;812;p44">
              <a:extLst>
                <a:ext uri="{FF2B5EF4-FFF2-40B4-BE49-F238E27FC236}">
                  <a16:creationId xmlns:a16="http://schemas.microsoft.com/office/drawing/2014/main" id="{CED98C03-1734-16DC-3BC4-F9B5A53FB338}"/>
                </a:ext>
              </a:extLst>
            </p:cNvPr>
            <p:cNvSpPr/>
            <p:nvPr/>
          </p:nvSpPr>
          <p:spPr>
            <a:xfrm rot="-2700000">
              <a:off x="1867502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13;p44">
              <a:extLst>
                <a:ext uri="{FF2B5EF4-FFF2-40B4-BE49-F238E27FC236}">
                  <a16:creationId xmlns:a16="http://schemas.microsoft.com/office/drawing/2014/main" id="{7FD0635F-FD44-9D7D-BC46-F01A72BB4CEB}"/>
                </a:ext>
              </a:extLst>
            </p:cNvPr>
            <p:cNvSpPr/>
            <p:nvPr/>
          </p:nvSpPr>
          <p:spPr>
            <a:xfrm>
              <a:off x="1723038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814;p44">
            <a:extLst>
              <a:ext uri="{FF2B5EF4-FFF2-40B4-BE49-F238E27FC236}">
                <a16:creationId xmlns:a16="http://schemas.microsoft.com/office/drawing/2014/main" id="{906DBBD9-AA7D-80FB-60CD-B6BAF213C09D}"/>
              </a:ext>
            </a:extLst>
          </p:cNvPr>
          <p:cNvGrpSpPr/>
          <p:nvPr/>
        </p:nvGrpSpPr>
        <p:grpSpPr>
          <a:xfrm>
            <a:off x="7575131" y="831945"/>
            <a:ext cx="397454" cy="397454"/>
            <a:chOff x="2260078" y="461093"/>
            <a:chExt cx="389698" cy="389698"/>
          </a:xfrm>
        </p:grpSpPr>
        <p:sp>
          <p:nvSpPr>
            <p:cNvPr id="25" name="Google Shape;815;p44">
              <a:extLst>
                <a:ext uri="{FF2B5EF4-FFF2-40B4-BE49-F238E27FC236}">
                  <a16:creationId xmlns:a16="http://schemas.microsoft.com/office/drawing/2014/main" id="{ABB2115C-BA58-7352-FD7A-9EA38900B226}"/>
                </a:ext>
              </a:extLst>
            </p:cNvPr>
            <p:cNvSpPr/>
            <p:nvPr/>
          </p:nvSpPr>
          <p:spPr>
            <a:xfrm rot="-2700000">
              <a:off x="2404542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16;p44">
              <a:extLst>
                <a:ext uri="{FF2B5EF4-FFF2-40B4-BE49-F238E27FC236}">
                  <a16:creationId xmlns:a16="http://schemas.microsoft.com/office/drawing/2014/main" id="{E7FD2ED1-0582-B63C-2015-2A205CB490FB}"/>
                </a:ext>
              </a:extLst>
            </p:cNvPr>
            <p:cNvSpPr/>
            <p:nvPr/>
          </p:nvSpPr>
          <p:spPr>
            <a:xfrm>
              <a:off x="2260078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17;p44">
            <a:extLst>
              <a:ext uri="{FF2B5EF4-FFF2-40B4-BE49-F238E27FC236}">
                <a16:creationId xmlns:a16="http://schemas.microsoft.com/office/drawing/2014/main" id="{B7EECF1F-9394-3D43-6F2D-81D6C26E2A64}"/>
              </a:ext>
            </a:extLst>
          </p:cNvPr>
          <p:cNvGrpSpPr/>
          <p:nvPr/>
        </p:nvGrpSpPr>
        <p:grpSpPr>
          <a:xfrm>
            <a:off x="8112173" y="831945"/>
            <a:ext cx="397454" cy="397454"/>
            <a:chOff x="2797119" y="461093"/>
            <a:chExt cx="389698" cy="389698"/>
          </a:xfrm>
        </p:grpSpPr>
        <p:sp>
          <p:nvSpPr>
            <p:cNvPr id="23" name="Google Shape;818;p44">
              <a:extLst>
                <a:ext uri="{FF2B5EF4-FFF2-40B4-BE49-F238E27FC236}">
                  <a16:creationId xmlns:a16="http://schemas.microsoft.com/office/drawing/2014/main" id="{663C088B-6B53-B04A-83C7-64DBC4CB79A8}"/>
                </a:ext>
              </a:extLst>
            </p:cNvPr>
            <p:cNvSpPr/>
            <p:nvPr/>
          </p:nvSpPr>
          <p:spPr>
            <a:xfrm rot="-2700000">
              <a:off x="2941583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19;p44">
              <a:extLst>
                <a:ext uri="{FF2B5EF4-FFF2-40B4-BE49-F238E27FC236}">
                  <a16:creationId xmlns:a16="http://schemas.microsoft.com/office/drawing/2014/main" id="{2EA947AD-ADFA-4EDA-0B2B-8C28B4FFF945}"/>
                </a:ext>
              </a:extLst>
            </p:cNvPr>
            <p:cNvSpPr/>
            <p:nvPr/>
          </p:nvSpPr>
          <p:spPr>
            <a:xfrm>
              <a:off x="2797119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262921F8-A874-6208-13EC-F271A9C3E080}"/>
              </a:ext>
            </a:extLst>
          </p:cNvPr>
          <p:cNvSpPr txBox="1"/>
          <p:nvPr/>
        </p:nvSpPr>
        <p:spPr>
          <a:xfrm>
            <a:off x="6339963" y="2590871"/>
            <a:ext cx="46273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033134-9A50-A933-F8D7-3F96CBF69143}"/>
              </a:ext>
            </a:extLst>
          </p:cNvPr>
          <p:cNvSpPr txBox="1"/>
          <p:nvPr/>
        </p:nvSpPr>
        <p:spPr>
          <a:xfrm>
            <a:off x="106866" y="3707563"/>
            <a:ext cx="58854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latin typeface="Rajdhani" panose="020B0604020202020204" charset="0"/>
                <a:cs typeface="Rajdhani" panose="020B0604020202020204" charset="0"/>
              </a:rPr>
              <a:t>Specialization In Information Technology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1F170F-758C-C389-1AA1-2F8D23AA4D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40" y="-27632"/>
            <a:ext cx="1596284" cy="195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6242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429263" y="1521454"/>
            <a:ext cx="6991441" cy="21337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900">
                <a:solidFill>
                  <a:schemeClr val="tx1"/>
                </a:solidFill>
              </a:rPr>
              <a:t>How to verify the passbook through the face ID?</a:t>
            </a:r>
            <a:br>
              <a:rPr lang="en-US" sz="1900"/>
            </a:br>
            <a:r>
              <a:rPr lang="en-US" sz="1900">
                <a:solidFill>
                  <a:schemeClr val="tx1"/>
                </a:solidFill>
              </a:rPr>
              <a:t>How to generate QR code?</a:t>
            </a:r>
            <a:br>
              <a:rPr lang="en-US" sz="1900"/>
            </a:br>
            <a:r>
              <a:rPr lang="en-US" sz="1900">
                <a:solidFill>
                  <a:schemeClr val="tx1"/>
                </a:solidFill>
              </a:rPr>
              <a:t>How to send messages by filtering eligible donors?</a:t>
            </a:r>
            <a:br>
              <a:rPr lang="en-US" sz="1900"/>
            </a:br>
            <a:r>
              <a:rPr lang="en-US" sz="1900">
                <a:solidFill>
                  <a:schemeClr val="tx1"/>
                </a:solidFill>
              </a:rPr>
              <a:t>How to tracking donors using google map?</a:t>
            </a:r>
            <a:br>
              <a:rPr lang="en-US" sz="1600"/>
            </a:br>
            <a:br>
              <a:rPr lang="en-US" sz="1600"/>
            </a:br>
            <a:br>
              <a:rPr lang="en-US" sz="1600"/>
            </a:br>
            <a:endParaRPr lang="en-US" sz="1600"/>
          </a:p>
        </p:txBody>
      </p:sp>
      <p:grpSp>
        <p:nvGrpSpPr>
          <p:cNvPr id="833" name="Google Shape;833;p45"/>
          <p:cNvGrpSpPr/>
          <p:nvPr/>
        </p:nvGrpSpPr>
        <p:grpSpPr>
          <a:xfrm>
            <a:off x="1429260" y="3659278"/>
            <a:ext cx="6285474" cy="623142"/>
            <a:chOff x="1452904" y="2293527"/>
            <a:chExt cx="6285474" cy="623142"/>
          </a:xfrm>
        </p:grpSpPr>
        <p:cxnSp>
          <p:nvCxnSpPr>
            <p:cNvPr id="834" name="Google Shape;834;p45"/>
            <p:cNvCxnSpPr/>
            <p:nvPr/>
          </p:nvCxnSpPr>
          <p:spPr>
            <a:xfrm>
              <a:off x="1603900" y="2625692"/>
              <a:ext cx="5907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35" name="Google Shape;835;p45"/>
            <p:cNvGrpSpPr/>
            <p:nvPr/>
          </p:nvGrpSpPr>
          <p:grpSpPr>
            <a:xfrm>
              <a:off x="3427129" y="2293527"/>
              <a:ext cx="362836" cy="623142"/>
              <a:chOff x="8142523" y="840353"/>
              <a:chExt cx="264980" cy="455048"/>
            </a:xfrm>
          </p:grpSpPr>
          <p:sp>
            <p:nvSpPr>
              <p:cNvPr id="836" name="Google Shape;836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8" name="Google Shape;838;p45"/>
            <p:cNvGrpSpPr/>
            <p:nvPr/>
          </p:nvGrpSpPr>
          <p:grpSpPr>
            <a:xfrm>
              <a:off x="5401342" y="2293527"/>
              <a:ext cx="362836" cy="623142"/>
              <a:chOff x="8142523" y="840353"/>
              <a:chExt cx="264980" cy="455048"/>
            </a:xfrm>
          </p:grpSpPr>
          <p:sp>
            <p:nvSpPr>
              <p:cNvPr id="839" name="Google Shape;839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1" name="Google Shape;841;p45"/>
            <p:cNvGrpSpPr/>
            <p:nvPr/>
          </p:nvGrpSpPr>
          <p:grpSpPr>
            <a:xfrm>
              <a:off x="7375542" y="2293527"/>
              <a:ext cx="362836" cy="623142"/>
              <a:chOff x="8142523" y="840353"/>
              <a:chExt cx="264980" cy="455048"/>
            </a:xfrm>
          </p:grpSpPr>
          <p:sp>
            <p:nvSpPr>
              <p:cNvPr id="842" name="Google Shape;842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4" name="Google Shape;844;p45"/>
            <p:cNvGrpSpPr/>
            <p:nvPr/>
          </p:nvGrpSpPr>
          <p:grpSpPr>
            <a:xfrm>
              <a:off x="1452904" y="2293527"/>
              <a:ext cx="362836" cy="623142"/>
              <a:chOff x="8142523" y="840353"/>
              <a:chExt cx="264980" cy="455048"/>
            </a:xfrm>
          </p:grpSpPr>
          <p:sp>
            <p:nvSpPr>
              <p:cNvPr id="845" name="Google Shape;845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55E0D0D-F8D2-BB33-F962-F1388B314571}"/>
              </a:ext>
            </a:extLst>
          </p:cNvPr>
          <p:cNvSpPr txBox="1"/>
          <p:nvPr/>
        </p:nvSpPr>
        <p:spPr>
          <a:xfrm>
            <a:off x="3911009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85BDAB-1BE8-4889-0FBA-B1B302AFD0F1}"/>
              </a:ext>
            </a:extLst>
          </p:cNvPr>
          <p:cNvSpPr txBox="1"/>
          <p:nvPr/>
        </p:nvSpPr>
        <p:spPr>
          <a:xfrm>
            <a:off x="1792094" y="4783161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978986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Specific &amp; Sub Objectives</a:t>
            </a:r>
            <a:endParaRPr sz="4000"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321687" y="1186810"/>
            <a:ext cx="7361235" cy="2764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>
                <a:solidFill>
                  <a:schemeClr val="tx1"/>
                </a:solidFill>
              </a:rPr>
              <a:t>Specific Objectives</a:t>
            </a:r>
            <a:br>
              <a:rPr lang="en-US" sz="1800">
                <a:latin typeface="Rajdhani" panose="020B0604020202020204" charset="0"/>
                <a:cs typeface="Rajdhani" panose="020B0604020202020204" charset="0"/>
              </a:rPr>
            </a:br>
            <a:r>
              <a:rPr lang="en-US" sz="1800">
                <a:solidFill>
                  <a:schemeClr val="tx1"/>
                </a:solidFill>
              </a:rPr>
              <a:t>-Manage the communication between the blood bank and the donors in accordance with their requirements</a:t>
            </a:r>
            <a:br>
              <a:rPr lang="en-US" sz="1800">
                <a:latin typeface="+mj-lt"/>
                <a:cs typeface="Arial"/>
              </a:rPr>
            </a:br>
            <a:br>
              <a:rPr lang="en-US" sz="1800">
                <a:latin typeface="+mj-lt"/>
                <a:cs typeface="Arial"/>
              </a:rPr>
            </a:br>
            <a:r>
              <a:rPr lang="en-US" sz="1800"/>
              <a:t> </a:t>
            </a:r>
            <a:r>
              <a:rPr lang="en-US" sz="1800">
                <a:solidFill>
                  <a:schemeClr val="tx1"/>
                </a:solidFill>
              </a:rPr>
              <a:t>Sub Objectives </a:t>
            </a:r>
          </a:p>
          <a:p>
            <a:r>
              <a:rPr lang="en-US" sz="1800">
                <a:solidFill>
                  <a:schemeClr val="tx1"/>
                </a:solidFill>
              </a:rPr>
              <a:t>-Send notifications to the registered eligible donors, by using google map </a:t>
            </a:r>
            <a:br>
              <a:rPr lang="en-US" sz="1800"/>
            </a:br>
            <a:r>
              <a:rPr lang="en-US" sz="1800">
                <a:solidFill>
                  <a:schemeClr val="tx1"/>
                </a:solidFill>
              </a:rPr>
              <a:t>-Provide an online passbook </a:t>
            </a:r>
            <a:br>
              <a:rPr lang="en-US" sz="1800"/>
            </a:br>
            <a:r>
              <a:rPr lang="en-US" sz="1800">
                <a:solidFill>
                  <a:schemeClr val="tx1"/>
                </a:solidFill>
              </a:rPr>
              <a:t>-Verification of the passbook through the face ID </a:t>
            </a:r>
            <a:br>
              <a:rPr lang="en-US" sz="1800"/>
            </a:br>
            <a:r>
              <a:rPr lang="en-US" sz="1800">
                <a:solidFill>
                  <a:schemeClr val="tx1"/>
                </a:solidFill>
              </a:rPr>
              <a:t>-Automatically update the donation records in passbook by scanning the QR code</a:t>
            </a:r>
            <a:br>
              <a:rPr lang="en-US" sz="1400"/>
            </a:br>
            <a:br>
              <a:rPr lang="en-US" sz="1400"/>
            </a:br>
            <a:br>
              <a:rPr lang="en-US" sz="1400"/>
            </a:br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33" name="Google Shape;833;p45"/>
          <p:cNvGrpSpPr/>
          <p:nvPr/>
        </p:nvGrpSpPr>
        <p:grpSpPr>
          <a:xfrm>
            <a:off x="1222946" y="4159068"/>
            <a:ext cx="6285473" cy="623140"/>
            <a:chOff x="1452915" y="2293526"/>
            <a:chExt cx="6285473" cy="623140"/>
          </a:xfrm>
        </p:grpSpPr>
        <p:cxnSp>
          <p:nvCxnSpPr>
            <p:cNvPr id="834" name="Google Shape;834;p45"/>
            <p:cNvCxnSpPr/>
            <p:nvPr/>
          </p:nvCxnSpPr>
          <p:spPr>
            <a:xfrm>
              <a:off x="1603900" y="2625692"/>
              <a:ext cx="5907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35" name="Google Shape;835;p45"/>
            <p:cNvGrpSpPr/>
            <p:nvPr/>
          </p:nvGrpSpPr>
          <p:grpSpPr>
            <a:xfrm>
              <a:off x="3427140" y="2293526"/>
              <a:ext cx="362835" cy="623140"/>
              <a:chOff x="8142523" y="840353"/>
              <a:chExt cx="264979" cy="455047"/>
            </a:xfrm>
          </p:grpSpPr>
          <p:sp>
            <p:nvSpPr>
              <p:cNvPr id="836" name="Google Shape;836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8" name="Google Shape;838;p45"/>
            <p:cNvGrpSpPr/>
            <p:nvPr/>
          </p:nvGrpSpPr>
          <p:grpSpPr>
            <a:xfrm>
              <a:off x="5401353" y="2293526"/>
              <a:ext cx="362835" cy="623140"/>
              <a:chOff x="8142523" y="840353"/>
              <a:chExt cx="264979" cy="455047"/>
            </a:xfrm>
          </p:grpSpPr>
          <p:sp>
            <p:nvSpPr>
              <p:cNvPr id="839" name="Google Shape;839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1" name="Google Shape;841;p45"/>
            <p:cNvGrpSpPr/>
            <p:nvPr/>
          </p:nvGrpSpPr>
          <p:grpSpPr>
            <a:xfrm>
              <a:off x="7375553" y="2293526"/>
              <a:ext cx="362835" cy="623140"/>
              <a:chOff x="8142523" y="840353"/>
              <a:chExt cx="264979" cy="455047"/>
            </a:xfrm>
          </p:grpSpPr>
          <p:sp>
            <p:nvSpPr>
              <p:cNvPr id="842" name="Google Shape;842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4" name="Google Shape;844;p45"/>
            <p:cNvGrpSpPr/>
            <p:nvPr/>
          </p:nvGrpSpPr>
          <p:grpSpPr>
            <a:xfrm>
              <a:off x="1452915" y="2293526"/>
              <a:ext cx="362835" cy="623140"/>
              <a:chOff x="8142523" y="840353"/>
              <a:chExt cx="264979" cy="455047"/>
            </a:xfrm>
          </p:grpSpPr>
          <p:sp>
            <p:nvSpPr>
              <p:cNvPr id="845" name="Google Shape;845;p45"/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5"/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55E0D0D-F8D2-BB33-F962-F1388B314571}"/>
              </a:ext>
            </a:extLst>
          </p:cNvPr>
          <p:cNvSpPr txBox="1"/>
          <p:nvPr/>
        </p:nvSpPr>
        <p:spPr>
          <a:xfrm>
            <a:off x="3911009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89FD50-B37F-CA40-86CB-90711540CD1B}"/>
              </a:ext>
            </a:extLst>
          </p:cNvPr>
          <p:cNvSpPr txBox="1"/>
          <p:nvPr/>
        </p:nvSpPr>
        <p:spPr>
          <a:xfrm>
            <a:off x="1594884" y="4767251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2377249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547972" y="19529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Methodology</a:t>
            </a:r>
            <a:endParaRPr sz="4000" u="none"/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4294967295"/>
          </p:nvPr>
        </p:nvSpPr>
        <p:spPr>
          <a:xfrm>
            <a:off x="2815933" y="3453520"/>
            <a:ext cx="15495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832" name="Google Shape;832;p45"/>
          <p:cNvSpPr txBox="1">
            <a:spLocks noGrp="1"/>
          </p:cNvSpPr>
          <p:nvPr>
            <p:ph type="title" idx="4294967295"/>
          </p:nvPr>
        </p:nvSpPr>
        <p:spPr>
          <a:xfrm>
            <a:off x="1429263" y="1415410"/>
            <a:ext cx="6285471" cy="2038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br>
              <a:rPr lang="en-US" sz="1400">
                <a:latin typeface="+mj-lt"/>
                <a:cs typeface="Arial" panose="020B0604020202020204" pitchFamily="34" charset="0"/>
              </a:rPr>
            </a:br>
            <a:br>
              <a:rPr lang="en-US" sz="1400">
                <a:latin typeface="+mj-lt"/>
                <a:cs typeface="Arial" panose="020B0604020202020204" pitchFamily="34" charset="0"/>
              </a:rPr>
            </a:br>
            <a:endParaRPr sz="1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AFD4E1-C69F-DFBE-5110-1227F2EB13F9}"/>
              </a:ext>
            </a:extLst>
          </p:cNvPr>
          <p:cNvSpPr txBox="1"/>
          <p:nvPr/>
        </p:nvSpPr>
        <p:spPr>
          <a:xfrm>
            <a:off x="1708861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5E0D0D-F8D2-BB33-F962-F1388B314571}"/>
              </a:ext>
            </a:extLst>
          </p:cNvPr>
          <p:cNvSpPr txBox="1"/>
          <p:nvPr/>
        </p:nvSpPr>
        <p:spPr>
          <a:xfrm>
            <a:off x="3911009" y="478316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BFE4AC-5916-B7FC-C5F4-3E4F31BCD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273" y="767998"/>
            <a:ext cx="6060049" cy="390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1420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408098" y="596751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 sz="2400"/>
          </a:p>
        </p:txBody>
      </p:sp>
      <p:grpSp>
        <p:nvGrpSpPr>
          <p:cNvPr id="3" name="Google Shape;1117;p54">
            <a:extLst>
              <a:ext uri="{FF2B5EF4-FFF2-40B4-BE49-F238E27FC236}">
                <a16:creationId xmlns:a16="http://schemas.microsoft.com/office/drawing/2014/main" id="{D88755D9-FA7C-D8D5-E437-32901EF9F3A2}"/>
              </a:ext>
            </a:extLst>
          </p:cNvPr>
          <p:cNvGrpSpPr/>
          <p:nvPr/>
        </p:nvGrpSpPr>
        <p:grpSpPr>
          <a:xfrm>
            <a:off x="261552" y="617894"/>
            <a:ext cx="494184" cy="2872910"/>
            <a:chOff x="3737069" y="2265940"/>
            <a:chExt cx="494184" cy="2872910"/>
          </a:xfrm>
        </p:grpSpPr>
        <p:cxnSp>
          <p:nvCxnSpPr>
            <p:cNvPr id="47" name="Google Shape;1118;p54">
              <a:extLst>
                <a:ext uri="{FF2B5EF4-FFF2-40B4-BE49-F238E27FC236}">
                  <a16:creationId xmlns:a16="http://schemas.microsoft.com/office/drawing/2014/main" id="{9AAEC2C5-1402-4C3F-9CCA-28D1C57B461A}"/>
                </a:ext>
              </a:extLst>
            </p:cNvPr>
            <p:cNvCxnSpPr/>
            <p:nvPr/>
          </p:nvCxnSpPr>
          <p:spPr>
            <a:xfrm>
              <a:off x="3983775" y="2603850"/>
              <a:ext cx="0" cy="25350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8" name="Google Shape;1119;p54">
              <a:extLst>
                <a:ext uri="{FF2B5EF4-FFF2-40B4-BE49-F238E27FC236}">
                  <a16:creationId xmlns:a16="http://schemas.microsoft.com/office/drawing/2014/main" id="{FA477776-C822-366B-C644-F188B12A2E27}"/>
                </a:ext>
              </a:extLst>
            </p:cNvPr>
            <p:cNvGrpSpPr/>
            <p:nvPr/>
          </p:nvGrpSpPr>
          <p:grpSpPr>
            <a:xfrm>
              <a:off x="3744297" y="3431441"/>
              <a:ext cx="478956" cy="473660"/>
              <a:chOff x="1139550" y="2792340"/>
              <a:chExt cx="433758" cy="428962"/>
            </a:xfrm>
          </p:grpSpPr>
          <p:sp>
            <p:nvSpPr>
              <p:cNvPr id="56" name="Google Shape;1120;p54">
                <a:extLst>
                  <a:ext uri="{FF2B5EF4-FFF2-40B4-BE49-F238E27FC236}">
                    <a16:creationId xmlns:a16="http://schemas.microsoft.com/office/drawing/2014/main" id="{76EE2E30-3BDD-9398-93D8-D93639812560}"/>
                  </a:ext>
                </a:extLst>
              </p:cNvPr>
              <p:cNvSpPr/>
              <p:nvPr/>
            </p:nvSpPr>
            <p:spPr>
              <a:xfrm>
                <a:off x="1139550" y="2937802"/>
                <a:ext cx="369000" cy="28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121;p54">
                <a:extLst>
                  <a:ext uri="{FF2B5EF4-FFF2-40B4-BE49-F238E27FC236}">
                    <a16:creationId xmlns:a16="http://schemas.microsoft.com/office/drawing/2014/main" id="{81C40C00-0B41-B2E1-8C27-08F0437541FD}"/>
                  </a:ext>
                </a:extLst>
              </p:cNvPr>
              <p:cNvSpPr/>
              <p:nvPr/>
            </p:nvSpPr>
            <p:spPr>
              <a:xfrm>
                <a:off x="1313226" y="2968588"/>
                <a:ext cx="126777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22;p54">
                <a:extLst>
                  <a:ext uri="{FF2B5EF4-FFF2-40B4-BE49-F238E27FC236}">
                    <a16:creationId xmlns:a16="http://schemas.microsoft.com/office/drawing/2014/main" id="{3A04E739-8BC7-2394-CD9F-F8786FBB11BD}"/>
                  </a:ext>
                </a:extLst>
              </p:cNvPr>
              <p:cNvSpPr/>
              <p:nvPr/>
            </p:nvSpPr>
            <p:spPr>
              <a:xfrm>
                <a:off x="1183574" y="2792340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10086" y="1276"/>
                    </a:moveTo>
                    <a:lnTo>
                      <a:pt x="10086" y="2532"/>
                    </a:lnTo>
                    <a:lnTo>
                      <a:pt x="628" y="2532"/>
                    </a:lnTo>
                    <a:lnTo>
                      <a:pt x="628" y="1276"/>
                    </a:lnTo>
                    <a:lnTo>
                      <a:pt x="1277" y="1276"/>
                    </a:lnTo>
                    <a:lnTo>
                      <a:pt x="1277" y="1904"/>
                    </a:lnTo>
                    <a:lnTo>
                      <a:pt x="1905" y="1904"/>
                    </a:lnTo>
                    <a:lnTo>
                      <a:pt x="1905" y="1276"/>
                    </a:lnTo>
                    <a:lnTo>
                      <a:pt x="2532" y="1276"/>
                    </a:lnTo>
                    <a:lnTo>
                      <a:pt x="2532" y="1904"/>
                    </a:lnTo>
                    <a:lnTo>
                      <a:pt x="3160" y="1904"/>
                    </a:lnTo>
                    <a:lnTo>
                      <a:pt x="3160" y="1276"/>
                    </a:lnTo>
                    <a:lnTo>
                      <a:pt x="3788" y="1276"/>
                    </a:lnTo>
                    <a:lnTo>
                      <a:pt x="3788" y="1904"/>
                    </a:lnTo>
                    <a:lnTo>
                      <a:pt x="4415" y="1904"/>
                    </a:lnTo>
                    <a:lnTo>
                      <a:pt x="4415" y="1276"/>
                    </a:lnTo>
                    <a:lnTo>
                      <a:pt x="5043" y="1276"/>
                    </a:lnTo>
                    <a:lnTo>
                      <a:pt x="5043" y="1904"/>
                    </a:lnTo>
                    <a:lnTo>
                      <a:pt x="5671" y="1904"/>
                    </a:lnTo>
                    <a:lnTo>
                      <a:pt x="5671" y="1276"/>
                    </a:lnTo>
                    <a:lnTo>
                      <a:pt x="6299" y="1276"/>
                    </a:lnTo>
                    <a:lnTo>
                      <a:pt x="6299" y="1904"/>
                    </a:lnTo>
                    <a:lnTo>
                      <a:pt x="6926" y="1904"/>
                    </a:lnTo>
                    <a:lnTo>
                      <a:pt x="6926" y="1276"/>
                    </a:lnTo>
                    <a:lnTo>
                      <a:pt x="7554" y="1276"/>
                    </a:lnTo>
                    <a:lnTo>
                      <a:pt x="7554" y="1904"/>
                    </a:lnTo>
                    <a:lnTo>
                      <a:pt x="8182" y="1904"/>
                    </a:lnTo>
                    <a:lnTo>
                      <a:pt x="8182" y="1276"/>
                    </a:lnTo>
                    <a:lnTo>
                      <a:pt x="8809" y="1276"/>
                    </a:lnTo>
                    <a:lnTo>
                      <a:pt x="8809" y="1904"/>
                    </a:lnTo>
                    <a:lnTo>
                      <a:pt x="9437" y="1904"/>
                    </a:lnTo>
                    <a:lnTo>
                      <a:pt x="9437" y="1276"/>
                    </a:lnTo>
                    <a:close/>
                    <a:moveTo>
                      <a:pt x="10086" y="3160"/>
                    </a:moveTo>
                    <a:lnTo>
                      <a:pt x="10086" y="10085"/>
                    </a:lnTo>
                    <a:lnTo>
                      <a:pt x="628" y="10085"/>
                    </a:lnTo>
                    <a:lnTo>
                      <a:pt x="628" y="3160"/>
                    </a:lnTo>
                    <a:close/>
                    <a:moveTo>
                      <a:pt x="1277" y="0"/>
                    </a:moveTo>
                    <a:lnTo>
                      <a:pt x="1277" y="649"/>
                    </a:lnTo>
                    <a:lnTo>
                      <a:pt x="1" y="649"/>
                    </a:lnTo>
                    <a:lnTo>
                      <a:pt x="1" y="10713"/>
                    </a:lnTo>
                    <a:lnTo>
                      <a:pt x="10734" y="10713"/>
                    </a:lnTo>
                    <a:lnTo>
                      <a:pt x="10734" y="649"/>
                    </a:lnTo>
                    <a:lnTo>
                      <a:pt x="9437" y="649"/>
                    </a:lnTo>
                    <a:lnTo>
                      <a:pt x="9437" y="0"/>
                    </a:lnTo>
                    <a:lnTo>
                      <a:pt x="8809" y="0"/>
                    </a:lnTo>
                    <a:lnTo>
                      <a:pt x="8809" y="649"/>
                    </a:lnTo>
                    <a:lnTo>
                      <a:pt x="8182" y="649"/>
                    </a:lnTo>
                    <a:lnTo>
                      <a:pt x="8182" y="0"/>
                    </a:lnTo>
                    <a:lnTo>
                      <a:pt x="7554" y="0"/>
                    </a:lnTo>
                    <a:lnTo>
                      <a:pt x="7554" y="649"/>
                    </a:lnTo>
                    <a:lnTo>
                      <a:pt x="6926" y="649"/>
                    </a:lnTo>
                    <a:lnTo>
                      <a:pt x="6926" y="0"/>
                    </a:lnTo>
                    <a:lnTo>
                      <a:pt x="6299" y="0"/>
                    </a:lnTo>
                    <a:lnTo>
                      <a:pt x="6299" y="649"/>
                    </a:lnTo>
                    <a:lnTo>
                      <a:pt x="5671" y="649"/>
                    </a:lnTo>
                    <a:lnTo>
                      <a:pt x="5671" y="0"/>
                    </a:lnTo>
                    <a:lnTo>
                      <a:pt x="5043" y="0"/>
                    </a:lnTo>
                    <a:lnTo>
                      <a:pt x="5043" y="649"/>
                    </a:lnTo>
                    <a:lnTo>
                      <a:pt x="4415" y="649"/>
                    </a:lnTo>
                    <a:lnTo>
                      <a:pt x="4415" y="0"/>
                    </a:lnTo>
                    <a:lnTo>
                      <a:pt x="3788" y="0"/>
                    </a:lnTo>
                    <a:lnTo>
                      <a:pt x="3788" y="649"/>
                    </a:lnTo>
                    <a:lnTo>
                      <a:pt x="3160" y="649"/>
                    </a:lnTo>
                    <a:lnTo>
                      <a:pt x="3160" y="0"/>
                    </a:lnTo>
                    <a:lnTo>
                      <a:pt x="2532" y="0"/>
                    </a:lnTo>
                    <a:lnTo>
                      <a:pt x="2532" y="649"/>
                    </a:lnTo>
                    <a:lnTo>
                      <a:pt x="1905" y="649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23;p54">
                <a:extLst>
                  <a:ext uri="{FF2B5EF4-FFF2-40B4-BE49-F238E27FC236}">
                    <a16:creationId xmlns:a16="http://schemas.microsoft.com/office/drawing/2014/main" id="{BDCD08B2-4B8A-5CB7-C7C6-2624AE425310}"/>
                  </a:ext>
                </a:extLst>
              </p:cNvPr>
              <p:cNvSpPr/>
              <p:nvPr/>
            </p:nvSpPr>
            <p:spPr>
              <a:xfrm>
                <a:off x="1298301" y="2952631"/>
                <a:ext cx="160287" cy="159524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4" extrusionOk="0">
                    <a:moveTo>
                      <a:pt x="2511" y="628"/>
                    </a:moveTo>
                    <a:lnTo>
                      <a:pt x="2511" y="1883"/>
                    </a:lnTo>
                    <a:lnTo>
                      <a:pt x="3787" y="1883"/>
                    </a:lnTo>
                    <a:lnTo>
                      <a:pt x="3787" y="2511"/>
                    </a:lnTo>
                    <a:lnTo>
                      <a:pt x="2511" y="2511"/>
                    </a:lnTo>
                    <a:lnTo>
                      <a:pt x="2511" y="3766"/>
                    </a:lnTo>
                    <a:lnTo>
                      <a:pt x="1883" y="3766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3"/>
                    </a:lnTo>
                    <a:lnTo>
                      <a:pt x="1883" y="1883"/>
                    </a:lnTo>
                    <a:lnTo>
                      <a:pt x="1883" y="628"/>
                    </a:lnTo>
                    <a:close/>
                    <a:moveTo>
                      <a:pt x="1255" y="0"/>
                    </a:moveTo>
                    <a:lnTo>
                      <a:pt x="1255" y="1255"/>
                    </a:lnTo>
                    <a:lnTo>
                      <a:pt x="0" y="1255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5"/>
                    </a:lnTo>
                    <a:lnTo>
                      <a:pt x="3139" y="1255"/>
                    </a:lnTo>
                    <a:lnTo>
                      <a:pt x="3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1124;p54">
              <a:extLst>
                <a:ext uri="{FF2B5EF4-FFF2-40B4-BE49-F238E27FC236}">
                  <a16:creationId xmlns:a16="http://schemas.microsoft.com/office/drawing/2014/main" id="{984BCC6D-5887-E787-73D9-5BD2CA863622}"/>
                </a:ext>
              </a:extLst>
            </p:cNvPr>
            <p:cNvGrpSpPr/>
            <p:nvPr/>
          </p:nvGrpSpPr>
          <p:grpSpPr>
            <a:xfrm>
              <a:off x="3737069" y="2265940"/>
              <a:ext cx="494184" cy="551557"/>
              <a:chOff x="4768650" y="2781702"/>
              <a:chExt cx="389734" cy="435050"/>
            </a:xfrm>
          </p:grpSpPr>
          <p:grpSp>
            <p:nvGrpSpPr>
              <p:cNvPr id="50" name="Google Shape;1125;p54">
                <a:extLst>
                  <a:ext uri="{FF2B5EF4-FFF2-40B4-BE49-F238E27FC236}">
                    <a16:creationId xmlns:a16="http://schemas.microsoft.com/office/drawing/2014/main" id="{D9A82FE4-155B-A81C-2DD6-65D9672AE394}"/>
                  </a:ext>
                </a:extLst>
              </p:cNvPr>
              <p:cNvGrpSpPr/>
              <p:nvPr/>
            </p:nvGrpSpPr>
            <p:grpSpPr>
              <a:xfrm>
                <a:off x="4778589" y="2891447"/>
                <a:ext cx="288699" cy="325305"/>
                <a:chOff x="5003991" y="2903665"/>
                <a:chExt cx="251502" cy="283416"/>
              </a:xfrm>
            </p:grpSpPr>
            <p:sp>
              <p:nvSpPr>
                <p:cNvPr id="54" name="Google Shape;1126;p54">
                  <a:extLst>
                    <a:ext uri="{FF2B5EF4-FFF2-40B4-BE49-F238E27FC236}">
                      <a16:creationId xmlns:a16="http://schemas.microsoft.com/office/drawing/2014/main" id="{06AF1A93-E4DD-C7E2-2BC2-B441CE336F28}"/>
                    </a:ext>
                  </a:extLst>
                </p:cNvPr>
                <p:cNvSpPr/>
                <p:nvPr/>
              </p:nvSpPr>
              <p:spPr>
                <a:xfrm>
                  <a:off x="5003991" y="2903665"/>
                  <a:ext cx="251502" cy="283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7806" extrusionOk="0">
                      <a:moveTo>
                        <a:pt x="3453" y="1821"/>
                      </a:moveTo>
                      <a:lnTo>
                        <a:pt x="4813" y="4165"/>
                      </a:lnTo>
                      <a:cubicBezTo>
                        <a:pt x="4959" y="4395"/>
                        <a:pt x="5022" y="4667"/>
                        <a:pt x="5022" y="4960"/>
                      </a:cubicBezTo>
                      <a:cubicBezTo>
                        <a:pt x="5022" y="5818"/>
                        <a:pt x="4332" y="6529"/>
                        <a:pt x="3453" y="6529"/>
                      </a:cubicBezTo>
                      <a:cubicBezTo>
                        <a:pt x="2595" y="6529"/>
                        <a:pt x="1884" y="5818"/>
                        <a:pt x="1884" y="4960"/>
                      </a:cubicBezTo>
                      <a:cubicBezTo>
                        <a:pt x="1884" y="4667"/>
                        <a:pt x="1967" y="4395"/>
                        <a:pt x="2093" y="4165"/>
                      </a:cubicBezTo>
                      <a:lnTo>
                        <a:pt x="3453" y="1821"/>
                      </a:lnTo>
                      <a:close/>
                      <a:moveTo>
                        <a:pt x="3474" y="1"/>
                      </a:moveTo>
                      <a:lnTo>
                        <a:pt x="1" y="3453"/>
                      </a:lnTo>
                      <a:lnTo>
                        <a:pt x="1" y="7805"/>
                      </a:lnTo>
                      <a:lnTo>
                        <a:pt x="6926" y="7805"/>
                      </a:lnTo>
                      <a:lnTo>
                        <a:pt x="6926" y="3453"/>
                      </a:lnTo>
                      <a:lnTo>
                        <a:pt x="3474" y="1"/>
                      </a:lnTo>
                      <a:close/>
                    </a:path>
                  </a:pathLst>
                </a:custGeom>
                <a:solidFill>
                  <a:srgbClr val="B2090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1127;p54">
                  <a:extLst>
                    <a:ext uri="{FF2B5EF4-FFF2-40B4-BE49-F238E27FC236}">
                      <a16:creationId xmlns:a16="http://schemas.microsoft.com/office/drawing/2014/main" id="{07BFC0EE-7DCC-7D37-59BE-D94E72B7E3F4}"/>
                    </a:ext>
                  </a:extLst>
                </p:cNvPr>
                <p:cNvSpPr/>
                <p:nvPr/>
              </p:nvSpPr>
              <p:spPr>
                <a:xfrm>
                  <a:off x="5032525" y="2936075"/>
                  <a:ext cx="209550" cy="23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2" h="9240" extrusionOk="0">
                      <a:moveTo>
                        <a:pt x="4191" y="0"/>
                      </a:moveTo>
                      <a:lnTo>
                        <a:pt x="0" y="4668"/>
                      </a:lnTo>
                      <a:lnTo>
                        <a:pt x="667" y="9144"/>
                      </a:lnTo>
                      <a:lnTo>
                        <a:pt x="5049" y="9240"/>
                      </a:lnTo>
                      <a:lnTo>
                        <a:pt x="8382" y="5906"/>
                      </a:lnTo>
                      <a:lnTo>
                        <a:pt x="6573" y="295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</p:grpSp>
          <p:sp>
            <p:nvSpPr>
              <p:cNvPr id="51" name="Google Shape;1128;p54">
                <a:extLst>
                  <a:ext uri="{FF2B5EF4-FFF2-40B4-BE49-F238E27FC236}">
                    <a16:creationId xmlns:a16="http://schemas.microsoft.com/office/drawing/2014/main" id="{B4E1161B-1BD3-5CAD-6063-2DC1BFEA9563}"/>
                  </a:ext>
                </a:extLst>
              </p:cNvPr>
              <p:cNvSpPr/>
              <p:nvPr/>
            </p:nvSpPr>
            <p:spPr>
              <a:xfrm>
                <a:off x="4921163" y="2958199"/>
                <a:ext cx="88656" cy="13290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2825" extrusionOk="0">
                    <a:moveTo>
                      <a:pt x="942" y="0"/>
                    </a:moveTo>
                    <a:lnTo>
                      <a:pt x="126" y="1423"/>
                    </a:lnTo>
                    <a:cubicBezTo>
                      <a:pt x="42" y="1570"/>
                      <a:pt x="0" y="1716"/>
                      <a:pt x="0" y="1883"/>
                    </a:cubicBezTo>
                    <a:cubicBezTo>
                      <a:pt x="0" y="2407"/>
                      <a:pt x="440" y="2825"/>
                      <a:pt x="942" y="2825"/>
                    </a:cubicBezTo>
                    <a:cubicBezTo>
                      <a:pt x="1465" y="2825"/>
                      <a:pt x="1884" y="2407"/>
                      <a:pt x="1884" y="1883"/>
                    </a:cubicBezTo>
                    <a:cubicBezTo>
                      <a:pt x="1884" y="1716"/>
                      <a:pt x="1842" y="1570"/>
                      <a:pt x="1758" y="1423"/>
                    </a:cubicBez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129;p54">
                <a:extLst>
                  <a:ext uri="{FF2B5EF4-FFF2-40B4-BE49-F238E27FC236}">
                    <a16:creationId xmlns:a16="http://schemas.microsoft.com/office/drawing/2014/main" id="{A26CDE29-4608-5726-500C-976851C3FD19}"/>
                  </a:ext>
                </a:extLst>
              </p:cNvPr>
              <p:cNvSpPr/>
              <p:nvPr/>
            </p:nvSpPr>
            <p:spPr>
              <a:xfrm>
                <a:off x="4768650" y="278170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5503" y="628"/>
                    </a:moveTo>
                    <a:lnTo>
                      <a:pt x="9855" y="5043"/>
                    </a:lnTo>
                    <a:lnTo>
                      <a:pt x="9437" y="5482"/>
                    </a:lnTo>
                    <a:lnTo>
                      <a:pt x="5357" y="1402"/>
                    </a:lnTo>
                    <a:lnTo>
                      <a:pt x="1298" y="5482"/>
                    </a:lnTo>
                    <a:lnTo>
                      <a:pt x="879" y="5043"/>
                    </a:lnTo>
                    <a:lnTo>
                      <a:pt x="5231" y="628"/>
                    </a:lnTo>
                    <a:close/>
                    <a:moveTo>
                      <a:pt x="5357" y="2302"/>
                    </a:moveTo>
                    <a:lnTo>
                      <a:pt x="8809" y="5754"/>
                    </a:lnTo>
                    <a:lnTo>
                      <a:pt x="8809" y="10085"/>
                    </a:lnTo>
                    <a:lnTo>
                      <a:pt x="1905" y="10085"/>
                    </a:lnTo>
                    <a:lnTo>
                      <a:pt x="1905" y="5754"/>
                    </a:lnTo>
                    <a:lnTo>
                      <a:pt x="5357" y="2302"/>
                    </a:lnTo>
                    <a:close/>
                    <a:moveTo>
                      <a:pt x="4980" y="0"/>
                    </a:moveTo>
                    <a:lnTo>
                      <a:pt x="0" y="5043"/>
                    </a:lnTo>
                    <a:lnTo>
                      <a:pt x="1277" y="6382"/>
                    </a:lnTo>
                    <a:lnTo>
                      <a:pt x="1277" y="10713"/>
                    </a:lnTo>
                    <a:lnTo>
                      <a:pt x="9437" y="10713"/>
                    </a:lnTo>
                    <a:lnTo>
                      <a:pt x="9437" y="6382"/>
                    </a:lnTo>
                    <a:lnTo>
                      <a:pt x="9458" y="6382"/>
                    </a:lnTo>
                    <a:lnTo>
                      <a:pt x="10734" y="5043"/>
                    </a:lnTo>
                    <a:lnTo>
                      <a:pt x="57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130;p54">
                <a:extLst>
                  <a:ext uri="{FF2B5EF4-FFF2-40B4-BE49-F238E27FC236}">
                    <a16:creationId xmlns:a16="http://schemas.microsoft.com/office/drawing/2014/main" id="{94F28F5C-0719-1BDF-ECD2-A343F376B42B}"/>
                  </a:ext>
                </a:extLst>
              </p:cNvPr>
              <p:cNvSpPr/>
              <p:nvPr/>
            </p:nvSpPr>
            <p:spPr>
              <a:xfrm>
                <a:off x="4906141" y="2930593"/>
                <a:ext cx="113998" cy="170960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709" extrusionOk="0">
                    <a:moveTo>
                      <a:pt x="1570" y="1256"/>
                    </a:moveTo>
                    <a:lnTo>
                      <a:pt x="2386" y="2678"/>
                    </a:lnTo>
                    <a:cubicBezTo>
                      <a:pt x="2470" y="2804"/>
                      <a:pt x="2511" y="2971"/>
                      <a:pt x="2511" y="3139"/>
                    </a:cubicBezTo>
                    <a:cubicBezTo>
                      <a:pt x="2511" y="3662"/>
                      <a:pt x="2093" y="4080"/>
                      <a:pt x="1570" y="4080"/>
                    </a:cubicBezTo>
                    <a:cubicBezTo>
                      <a:pt x="1068" y="4080"/>
                      <a:pt x="628" y="3662"/>
                      <a:pt x="628" y="3139"/>
                    </a:cubicBezTo>
                    <a:cubicBezTo>
                      <a:pt x="628" y="2971"/>
                      <a:pt x="691" y="2825"/>
                      <a:pt x="754" y="2678"/>
                    </a:cubicBezTo>
                    <a:lnTo>
                      <a:pt x="1570" y="1256"/>
                    </a:lnTo>
                    <a:close/>
                    <a:moveTo>
                      <a:pt x="1570" y="0"/>
                    </a:moveTo>
                    <a:lnTo>
                      <a:pt x="210" y="2365"/>
                    </a:lnTo>
                    <a:cubicBezTo>
                      <a:pt x="84" y="2595"/>
                      <a:pt x="1" y="2867"/>
                      <a:pt x="1" y="3139"/>
                    </a:cubicBezTo>
                    <a:cubicBezTo>
                      <a:pt x="1" y="4018"/>
                      <a:pt x="712" y="4708"/>
                      <a:pt x="1570" y="4708"/>
                    </a:cubicBezTo>
                    <a:cubicBezTo>
                      <a:pt x="2449" y="4708"/>
                      <a:pt x="3139" y="4018"/>
                      <a:pt x="3139" y="3139"/>
                    </a:cubicBezTo>
                    <a:cubicBezTo>
                      <a:pt x="3139" y="2867"/>
                      <a:pt x="3076" y="2595"/>
                      <a:pt x="2930" y="2365"/>
                    </a:cubicBez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8E79293-AD17-5648-7FDD-E86CAA4F27B5}"/>
              </a:ext>
            </a:extLst>
          </p:cNvPr>
          <p:cNvSpPr txBox="1"/>
          <p:nvPr/>
        </p:nvSpPr>
        <p:spPr>
          <a:xfrm>
            <a:off x="1716296" y="4827327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03CD91-AD97-A175-6CE4-5F3B59F0249E}"/>
              </a:ext>
            </a:extLst>
          </p:cNvPr>
          <p:cNvSpPr txBox="1"/>
          <p:nvPr/>
        </p:nvSpPr>
        <p:spPr>
          <a:xfrm>
            <a:off x="4511750" y="4823862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A2E7CD-C971-1AC9-787E-5EBE06688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098" y="1140338"/>
            <a:ext cx="5832900" cy="344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5070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114482" y="458706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 </a:t>
            </a:r>
            <a:endParaRPr lang="en-US" sz="2400"/>
          </a:p>
        </p:txBody>
      </p:sp>
      <p:grpSp>
        <p:nvGrpSpPr>
          <p:cNvPr id="3" name="Google Shape;1102;p54">
            <a:extLst>
              <a:ext uri="{FF2B5EF4-FFF2-40B4-BE49-F238E27FC236}">
                <a16:creationId xmlns:a16="http://schemas.microsoft.com/office/drawing/2014/main" id="{D0EBA970-C586-4565-9C3A-9EDC708BF2D6}"/>
              </a:ext>
            </a:extLst>
          </p:cNvPr>
          <p:cNvGrpSpPr/>
          <p:nvPr/>
        </p:nvGrpSpPr>
        <p:grpSpPr>
          <a:xfrm>
            <a:off x="8419676" y="682601"/>
            <a:ext cx="478946" cy="2786184"/>
            <a:chOff x="5043839" y="2230967"/>
            <a:chExt cx="478946" cy="2786184"/>
          </a:xfrm>
        </p:grpSpPr>
        <p:cxnSp>
          <p:nvCxnSpPr>
            <p:cNvPr id="4" name="Google Shape;1103;p54">
              <a:extLst>
                <a:ext uri="{FF2B5EF4-FFF2-40B4-BE49-F238E27FC236}">
                  <a16:creationId xmlns:a16="http://schemas.microsoft.com/office/drawing/2014/main" id="{90248193-9332-C8F3-1B70-1E5587BA9FC3}"/>
                </a:ext>
              </a:extLst>
            </p:cNvPr>
            <p:cNvCxnSpPr/>
            <p:nvPr/>
          </p:nvCxnSpPr>
          <p:spPr>
            <a:xfrm>
              <a:off x="5283321" y="2530751"/>
              <a:ext cx="0" cy="248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" name="Google Shape;1104;p54">
              <a:extLst>
                <a:ext uri="{FF2B5EF4-FFF2-40B4-BE49-F238E27FC236}">
                  <a16:creationId xmlns:a16="http://schemas.microsoft.com/office/drawing/2014/main" id="{E8A60D2E-D73E-40C6-E447-488531E6EE90}"/>
                </a:ext>
              </a:extLst>
            </p:cNvPr>
            <p:cNvGrpSpPr/>
            <p:nvPr/>
          </p:nvGrpSpPr>
          <p:grpSpPr>
            <a:xfrm>
              <a:off x="5043839" y="2230967"/>
              <a:ext cx="478946" cy="475512"/>
              <a:chOff x="5043839" y="2230967"/>
              <a:chExt cx="433749" cy="430639"/>
            </a:xfrm>
          </p:grpSpPr>
          <p:sp>
            <p:nvSpPr>
              <p:cNvPr id="12" name="Google Shape;1105;p54">
                <a:extLst>
                  <a:ext uri="{FF2B5EF4-FFF2-40B4-BE49-F238E27FC236}">
                    <a16:creationId xmlns:a16="http://schemas.microsoft.com/office/drawing/2014/main" id="{0C81FF98-B5F2-ABA2-D0A1-B1ED6F1B576F}"/>
                  </a:ext>
                </a:extLst>
              </p:cNvPr>
              <p:cNvSpPr/>
              <p:nvPr/>
            </p:nvSpPr>
            <p:spPr>
              <a:xfrm>
                <a:off x="5043839" y="2432106"/>
                <a:ext cx="369000" cy="229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106;p54">
                <a:extLst>
                  <a:ext uri="{FF2B5EF4-FFF2-40B4-BE49-F238E27FC236}">
                    <a16:creationId xmlns:a16="http://schemas.microsoft.com/office/drawing/2014/main" id="{75B1B9D5-EFDD-E4D4-6F6D-168F92E949B0}"/>
                  </a:ext>
                </a:extLst>
              </p:cNvPr>
              <p:cNvSpPr/>
              <p:nvPr/>
            </p:nvSpPr>
            <p:spPr>
              <a:xfrm>
                <a:off x="5217506" y="2432415"/>
                <a:ext cx="126778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107;p54">
                <a:extLst>
                  <a:ext uri="{FF2B5EF4-FFF2-40B4-BE49-F238E27FC236}">
                    <a16:creationId xmlns:a16="http://schemas.microsoft.com/office/drawing/2014/main" id="{05E80566-5370-525F-D357-D2F23B19D31E}"/>
                  </a:ext>
                </a:extLst>
              </p:cNvPr>
              <p:cNvSpPr/>
              <p:nvPr/>
            </p:nvSpPr>
            <p:spPr>
              <a:xfrm>
                <a:off x="5154506" y="2369190"/>
                <a:ext cx="29649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47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108;p54">
                <a:extLst>
                  <a:ext uri="{FF2B5EF4-FFF2-40B4-BE49-F238E27FC236}">
                    <a16:creationId xmlns:a16="http://schemas.microsoft.com/office/drawing/2014/main" id="{5D70CECC-1585-2407-D87E-718A72EA2C27}"/>
                  </a:ext>
                </a:extLst>
              </p:cNvPr>
              <p:cNvSpPr/>
              <p:nvPr/>
            </p:nvSpPr>
            <p:spPr>
              <a:xfrm>
                <a:off x="5383158" y="2369190"/>
                <a:ext cx="32675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26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109;p54">
                <a:extLst>
                  <a:ext uri="{FF2B5EF4-FFF2-40B4-BE49-F238E27FC236}">
                    <a16:creationId xmlns:a16="http://schemas.microsoft.com/office/drawing/2014/main" id="{2CA997D7-CE3B-A9BC-7709-1C94B83D68F8}"/>
                  </a:ext>
                </a:extLst>
              </p:cNvPr>
              <p:cNvSpPr/>
              <p:nvPr/>
            </p:nvSpPr>
            <p:spPr>
              <a:xfrm>
                <a:off x="5087854" y="2230967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6926" y="629"/>
                    </a:moveTo>
                    <a:lnTo>
                      <a:pt x="6926" y="1905"/>
                    </a:lnTo>
                    <a:lnTo>
                      <a:pt x="3788" y="1905"/>
                    </a:lnTo>
                    <a:lnTo>
                      <a:pt x="3788" y="629"/>
                    </a:lnTo>
                    <a:close/>
                    <a:moveTo>
                      <a:pt x="10086" y="2533"/>
                    </a:moveTo>
                    <a:lnTo>
                      <a:pt x="10086" y="3788"/>
                    </a:lnTo>
                    <a:lnTo>
                      <a:pt x="9437" y="3788"/>
                    </a:lnTo>
                    <a:lnTo>
                      <a:pt x="9437" y="3160"/>
                    </a:lnTo>
                    <a:lnTo>
                      <a:pt x="7554" y="3160"/>
                    </a:lnTo>
                    <a:lnTo>
                      <a:pt x="7554" y="3788"/>
                    </a:lnTo>
                    <a:lnTo>
                      <a:pt x="3160" y="3788"/>
                    </a:lnTo>
                    <a:lnTo>
                      <a:pt x="3160" y="3160"/>
                    </a:lnTo>
                    <a:lnTo>
                      <a:pt x="1277" y="3160"/>
                    </a:lnTo>
                    <a:lnTo>
                      <a:pt x="1277" y="3788"/>
                    </a:lnTo>
                    <a:lnTo>
                      <a:pt x="628" y="3788"/>
                    </a:lnTo>
                    <a:lnTo>
                      <a:pt x="628" y="2533"/>
                    </a:lnTo>
                    <a:close/>
                    <a:moveTo>
                      <a:pt x="2532" y="3788"/>
                    </a:moveTo>
                    <a:lnTo>
                      <a:pt x="2532" y="4730"/>
                    </a:lnTo>
                    <a:cubicBezTo>
                      <a:pt x="2532" y="4897"/>
                      <a:pt x="2386" y="5044"/>
                      <a:pt x="2218" y="5044"/>
                    </a:cubicBezTo>
                    <a:cubicBezTo>
                      <a:pt x="2051" y="5044"/>
                      <a:pt x="1905" y="4897"/>
                      <a:pt x="1905" y="4730"/>
                    </a:cubicBezTo>
                    <a:lnTo>
                      <a:pt x="1905" y="3788"/>
                    </a:lnTo>
                    <a:close/>
                    <a:moveTo>
                      <a:pt x="8830" y="3788"/>
                    </a:moveTo>
                    <a:lnTo>
                      <a:pt x="8830" y="4730"/>
                    </a:lnTo>
                    <a:cubicBezTo>
                      <a:pt x="8830" y="4897"/>
                      <a:pt x="8684" y="5044"/>
                      <a:pt x="8516" y="5044"/>
                    </a:cubicBezTo>
                    <a:cubicBezTo>
                      <a:pt x="8328" y="5044"/>
                      <a:pt x="8203" y="4897"/>
                      <a:pt x="8203" y="4730"/>
                    </a:cubicBezTo>
                    <a:lnTo>
                      <a:pt x="8203" y="3788"/>
                    </a:lnTo>
                    <a:close/>
                    <a:moveTo>
                      <a:pt x="10086" y="4416"/>
                    </a:moveTo>
                    <a:lnTo>
                      <a:pt x="10086" y="10086"/>
                    </a:lnTo>
                    <a:lnTo>
                      <a:pt x="628" y="10086"/>
                    </a:lnTo>
                    <a:lnTo>
                      <a:pt x="628" y="4416"/>
                    </a:lnTo>
                    <a:lnTo>
                      <a:pt x="1277" y="4416"/>
                    </a:lnTo>
                    <a:lnTo>
                      <a:pt x="1277" y="4730"/>
                    </a:lnTo>
                    <a:cubicBezTo>
                      <a:pt x="1277" y="5253"/>
                      <a:pt x="1695" y="5671"/>
                      <a:pt x="2218" y="5671"/>
                    </a:cubicBezTo>
                    <a:cubicBezTo>
                      <a:pt x="2742" y="5671"/>
                      <a:pt x="3160" y="5253"/>
                      <a:pt x="3160" y="4730"/>
                    </a:cubicBezTo>
                    <a:lnTo>
                      <a:pt x="3160" y="4416"/>
                    </a:lnTo>
                    <a:lnTo>
                      <a:pt x="7554" y="4416"/>
                    </a:lnTo>
                    <a:lnTo>
                      <a:pt x="7554" y="4730"/>
                    </a:lnTo>
                    <a:cubicBezTo>
                      <a:pt x="7554" y="5253"/>
                      <a:pt x="7993" y="5671"/>
                      <a:pt x="8496" y="5671"/>
                    </a:cubicBezTo>
                    <a:cubicBezTo>
                      <a:pt x="9019" y="5671"/>
                      <a:pt x="9437" y="5253"/>
                      <a:pt x="9437" y="4730"/>
                    </a:cubicBezTo>
                    <a:lnTo>
                      <a:pt x="9437" y="4416"/>
                    </a:lnTo>
                    <a:close/>
                    <a:moveTo>
                      <a:pt x="3160" y="1"/>
                    </a:moveTo>
                    <a:lnTo>
                      <a:pt x="3160" y="1905"/>
                    </a:lnTo>
                    <a:lnTo>
                      <a:pt x="1" y="1905"/>
                    </a:lnTo>
                    <a:lnTo>
                      <a:pt x="1" y="10714"/>
                    </a:lnTo>
                    <a:lnTo>
                      <a:pt x="10734" y="10714"/>
                    </a:lnTo>
                    <a:lnTo>
                      <a:pt x="10734" y="1905"/>
                    </a:lnTo>
                    <a:lnTo>
                      <a:pt x="7554" y="1905"/>
                    </a:lnTo>
                    <a:lnTo>
                      <a:pt x="75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110;p54">
                <a:extLst>
                  <a:ext uri="{FF2B5EF4-FFF2-40B4-BE49-F238E27FC236}">
                    <a16:creationId xmlns:a16="http://schemas.microsoft.com/office/drawing/2014/main" id="{79FB4C1B-7AC8-DC0B-81B1-AB7783EBB351}"/>
                  </a:ext>
                </a:extLst>
              </p:cNvPr>
              <p:cNvSpPr/>
              <p:nvPr/>
            </p:nvSpPr>
            <p:spPr>
              <a:xfrm>
                <a:off x="5202581" y="2414058"/>
                <a:ext cx="160287" cy="15956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5" extrusionOk="0">
                    <a:moveTo>
                      <a:pt x="2511" y="628"/>
                    </a:moveTo>
                    <a:lnTo>
                      <a:pt x="2511" y="1884"/>
                    </a:lnTo>
                    <a:lnTo>
                      <a:pt x="3766" y="1884"/>
                    </a:lnTo>
                    <a:lnTo>
                      <a:pt x="3766" y="2511"/>
                    </a:lnTo>
                    <a:lnTo>
                      <a:pt x="2511" y="2511"/>
                    </a:lnTo>
                    <a:lnTo>
                      <a:pt x="2511" y="3767"/>
                    </a:lnTo>
                    <a:lnTo>
                      <a:pt x="1883" y="3767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4"/>
                    </a:lnTo>
                    <a:lnTo>
                      <a:pt x="1883" y="1884"/>
                    </a:lnTo>
                    <a:lnTo>
                      <a:pt x="1883" y="628"/>
                    </a:lnTo>
                    <a:close/>
                    <a:moveTo>
                      <a:pt x="1255" y="1"/>
                    </a:moveTo>
                    <a:lnTo>
                      <a:pt x="1255" y="1256"/>
                    </a:lnTo>
                    <a:lnTo>
                      <a:pt x="0" y="1256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6"/>
                    </a:lnTo>
                    <a:lnTo>
                      <a:pt x="3139" y="1256"/>
                    </a:lnTo>
                    <a:lnTo>
                      <a:pt x="31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111;p54">
              <a:extLst>
                <a:ext uri="{FF2B5EF4-FFF2-40B4-BE49-F238E27FC236}">
                  <a16:creationId xmlns:a16="http://schemas.microsoft.com/office/drawing/2014/main" id="{96D52536-BBEE-1967-156E-828A245325D5}"/>
                </a:ext>
              </a:extLst>
            </p:cNvPr>
            <p:cNvGrpSpPr/>
            <p:nvPr/>
          </p:nvGrpSpPr>
          <p:grpSpPr>
            <a:xfrm>
              <a:off x="5044553" y="3354708"/>
              <a:ext cx="477602" cy="480930"/>
              <a:chOff x="5044542" y="3354708"/>
              <a:chExt cx="432530" cy="435546"/>
            </a:xfrm>
          </p:grpSpPr>
          <p:sp>
            <p:nvSpPr>
              <p:cNvPr id="7" name="Google Shape;1112;p54">
                <a:extLst>
                  <a:ext uri="{FF2B5EF4-FFF2-40B4-BE49-F238E27FC236}">
                    <a16:creationId xmlns:a16="http://schemas.microsoft.com/office/drawing/2014/main" id="{0E10F0E3-9040-9C0A-496A-3D7BE9D91462}"/>
                  </a:ext>
                </a:extLst>
              </p:cNvPr>
              <p:cNvSpPr/>
              <p:nvPr/>
            </p:nvSpPr>
            <p:spPr>
              <a:xfrm>
                <a:off x="5044542" y="340128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942" y="1"/>
                    </a:moveTo>
                    <a:cubicBezTo>
                      <a:pt x="440" y="1"/>
                      <a:pt x="1" y="419"/>
                      <a:pt x="1" y="942"/>
                    </a:cubicBezTo>
                    <a:lnTo>
                      <a:pt x="1" y="2846"/>
                    </a:lnTo>
                    <a:cubicBezTo>
                      <a:pt x="1" y="3244"/>
                      <a:pt x="273" y="3600"/>
                      <a:pt x="628" y="3725"/>
                    </a:cubicBezTo>
                    <a:lnTo>
                      <a:pt x="628" y="5734"/>
                    </a:lnTo>
                    <a:cubicBezTo>
                      <a:pt x="273" y="5859"/>
                      <a:pt x="1" y="6194"/>
                      <a:pt x="1" y="6613"/>
                    </a:cubicBezTo>
                    <a:lnTo>
                      <a:pt x="1" y="9772"/>
                    </a:lnTo>
                    <a:cubicBezTo>
                      <a:pt x="1" y="10295"/>
                      <a:pt x="440" y="10714"/>
                      <a:pt x="942" y="10714"/>
                    </a:cubicBezTo>
                    <a:lnTo>
                      <a:pt x="2867" y="10714"/>
                    </a:lnTo>
                    <a:cubicBezTo>
                      <a:pt x="3265" y="10714"/>
                      <a:pt x="3620" y="10463"/>
                      <a:pt x="3746" y="10086"/>
                    </a:cubicBezTo>
                    <a:lnTo>
                      <a:pt x="5734" y="10086"/>
                    </a:lnTo>
                    <a:cubicBezTo>
                      <a:pt x="5880" y="10463"/>
                      <a:pt x="6215" y="10714"/>
                      <a:pt x="6633" y="10714"/>
                    </a:cubicBezTo>
                    <a:lnTo>
                      <a:pt x="9793" y="10714"/>
                    </a:lnTo>
                    <a:cubicBezTo>
                      <a:pt x="10316" y="10714"/>
                      <a:pt x="10734" y="10295"/>
                      <a:pt x="10734" y="9772"/>
                    </a:cubicBezTo>
                    <a:lnTo>
                      <a:pt x="10734" y="7868"/>
                    </a:lnTo>
                    <a:cubicBezTo>
                      <a:pt x="10734" y="7450"/>
                      <a:pt x="10462" y="7115"/>
                      <a:pt x="10107" y="6968"/>
                    </a:cubicBezTo>
                    <a:lnTo>
                      <a:pt x="10107" y="4981"/>
                    </a:lnTo>
                    <a:cubicBezTo>
                      <a:pt x="10462" y="4855"/>
                      <a:pt x="10734" y="4499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316" y="1"/>
                      <a:pt x="9793" y="1"/>
                    </a:cubicBezTo>
                    <a:lnTo>
                      <a:pt x="7889" y="1"/>
                    </a:lnTo>
                    <a:cubicBezTo>
                      <a:pt x="7470" y="1"/>
                      <a:pt x="7136" y="252"/>
                      <a:pt x="6989" y="629"/>
                    </a:cubicBezTo>
                    <a:lnTo>
                      <a:pt x="5001" y="629"/>
                    </a:lnTo>
                    <a:cubicBezTo>
                      <a:pt x="4876" y="252"/>
                      <a:pt x="4520" y="1"/>
                      <a:pt x="4123" y="1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113;p54">
                <a:extLst>
                  <a:ext uri="{FF2B5EF4-FFF2-40B4-BE49-F238E27FC236}">
                    <a16:creationId xmlns:a16="http://schemas.microsoft.com/office/drawing/2014/main" id="{2C5D9C39-1E08-8106-9333-ADFD395F8C37}"/>
                  </a:ext>
                </a:extLst>
              </p:cNvPr>
              <p:cNvSpPr/>
              <p:nvPr/>
            </p:nvSpPr>
            <p:spPr>
              <a:xfrm>
                <a:off x="5318658" y="3378265"/>
                <a:ext cx="136008" cy="228701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6299" extrusionOk="0">
                    <a:moveTo>
                      <a:pt x="1527" y="1"/>
                    </a:moveTo>
                    <a:cubicBezTo>
                      <a:pt x="1339" y="1"/>
                      <a:pt x="1214" y="126"/>
                      <a:pt x="1214" y="315"/>
                    </a:cubicBezTo>
                    <a:lnTo>
                      <a:pt x="1214" y="3160"/>
                    </a:lnTo>
                    <a:lnTo>
                      <a:pt x="0" y="3160"/>
                    </a:lnTo>
                    <a:cubicBezTo>
                      <a:pt x="126" y="3516"/>
                      <a:pt x="481" y="3788"/>
                      <a:pt x="900" y="3788"/>
                    </a:cubicBezTo>
                    <a:lnTo>
                      <a:pt x="1214" y="3788"/>
                    </a:lnTo>
                    <a:lnTo>
                      <a:pt x="1214" y="6299"/>
                    </a:lnTo>
                    <a:lnTo>
                      <a:pt x="3118" y="6299"/>
                    </a:lnTo>
                    <a:lnTo>
                      <a:pt x="3118" y="3788"/>
                    </a:lnTo>
                    <a:lnTo>
                      <a:pt x="3432" y="3788"/>
                    </a:lnTo>
                    <a:cubicBezTo>
                      <a:pt x="3599" y="3788"/>
                      <a:pt x="3745" y="3641"/>
                      <a:pt x="3745" y="3474"/>
                    </a:cubicBezTo>
                    <a:lnTo>
                      <a:pt x="3745" y="315"/>
                    </a:lnTo>
                    <a:cubicBezTo>
                      <a:pt x="3745" y="126"/>
                      <a:pt x="3599" y="1"/>
                      <a:pt x="3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114;p54">
                <a:extLst>
                  <a:ext uri="{FF2B5EF4-FFF2-40B4-BE49-F238E27FC236}">
                    <a16:creationId xmlns:a16="http://schemas.microsoft.com/office/drawing/2014/main" id="{964F69A4-978F-7086-0567-7C26CBDB289A}"/>
                  </a:ext>
                </a:extLst>
              </p:cNvPr>
              <p:cNvSpPr/>
              <p:nvPr/>
            </p:nvSpPr>
            <p:spPr>
              <a:xfrm>
                <a:off x="5110470" y="3378265"/>
                <a:ext cx="228701" cy="135282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3726" extrusionOk="0">
                    <a:moveTo>
                      <a:pt x="315" y="1"/>
                    </a:moveTo>
                    <a:cubicBezTo>
                      <a:pt x="147" y="1"/>
                      <a:pt x="1" y="147"/>
                      <a:pt x="1" y="315"/>
                    </a:cubicBezTo>
                    <a:lnTo>
                      <a:pt x="1" y="2219"/>
                    </a:lnTo>
                    <a:cubicBezTo>
                      <a:pt x="1" y="2386"/>
                      <a:pt x="147" y="2532"/>
                      <a:pt x="315" y="2532"/>
                    </a:cubicBezTo>
                    <a:lnTo>
                      <a:pt x="3160" y="2532"/>
                    </a:lnTo>
                    <a:lnTo>
                      <a:pt x="3160" y="3725"/>
                    </a:lnTo>
                    <a:cubicBezTo>
                      <a:pt x="3537" y="3600"/>
                      <a:pt x="3788" y="3265"/>
                      <a:pt x="3788" y="2846"/>
                    </a:cubicBezTo>
                    <a:lnTo>
                      <a:pt x="3788" y="2532"/>
                    </a:lnTo>
                    <a:lnTo>
                      <a:pt x="6299" y="2532"/>
                    </a:lnTo>
                    <a:lnTo>
                      <a:pt x="6299" y="628"/>
                    </a:lnTo>
                    <a:lnTo>
                      <a:pt x="3788" y="628"/>
                    </a:lnTo>
                    <a:lnTo>
                      <a:pt x="3788" y="315"/>
                    </a:lnTo>
                    <a:cubicBezTo>
                      <a:pt x="3788" y="147"/>
                      <a:pt x="3663" y="1"/>
                      <a:pt x="3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115;p54">
                <a:extLst>
                  <a:ext uri="{FF2B5EF4-FFF2-40B4-BE49-F238E27FC236}">
                    <a16:creationId xmlns:a16="http://schemas.microsoft.com/office/drawing/2014/main" id="{AA492133-5B43-DC1C-522F-C00DC150AC35}"/>
                  </a:ext>
                </a:extLst>
              </p:cNvPr>
              <p:cNvSpPr/>
              <p:nvPr/>
            </p:nvSpPr>
            <p:spPr>
              <a:xfrm>
                <a:off x="5220866" y="3487156"/>
                <a:ext cx="123975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9" extrusionOk="0">
                    <a:moveTo>
                      <a:pt x="1235" y="0"/>
                    </a:moveTo>
                    <a:cubicBezTo>
                      <a:pt x="1109" y="607"/>
                      <a:pt x="628" y="1088"/>
                      <a:pt x="0" y="1214"/>
                    </a:cubicBezTo>
                    <a:lnTo>
                      <a:pt x="0" y="1904"/>
                    </a:lnTo>
                    <a:cubicBezTo>
                      <a:pt x="628" y="2030"/>
                      <a:pt x="1109" y="2532"/>
                      <a:pt x="1235" y="3139"/>
                    </a:cubicBezTo>
                    <a:lnTo>
                      <a:pt x="1925" y="3139"/>
                    </a:lnTo>
                    <a:cubicBezTo>
                      <a:pt x="2051" y="2532"/>
                      <a:pt x="2532" y="2030"/>
                      <a:pt x="3139" y="1904"/>
                    </a:cubicBezTo>
                    <a:lnTo>
                      <a:pt x="3139" y="1214"/>
                    </a:lnTo>
                    <a:cubicBezTo>
                      <a:pt x="2532" y="1088"/>
                      <a:pt x="2051" y="607"/>
                      <a:pt x="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16;p54">
                <a:extLst>
                  <a:ext uri="{FF2B5EF4-FFF2-40B4-BE49-F238E27FC236}">
                    <a16:creationId xmlns:a16="http://schemas.microsoft.com/office/drawing/2014/main" id="{51B52BBA-1C09-A2C4-4D7E-EC599090847F}"/>
                  </a:ext>
                </a:extLst>
              </p:cNvPr>
              <p:cNvSpPr/>
              <p:nvPr/>
            </p:nvSpPr>
            <p:spPr>
              <a:xfrm>
                <a:off x="5087338" y="3354708"/>
                <a:ext cx="389734" cy="389734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35" extrusionOk="0">
                    <a:moveTo>
                      <a:pt x="4101" y="629"/>
                    </a:moveTo>
                    <a:cubicBezTo>
                      <a:pt x="4290" y="629"/>
                      <a:pt x="4415" y="775"/>
                      <a:pt x="4415" y="942"/>
                    </a:cubicBezTo>
                    <a:lnTo>
                      <a:pt x="4415" y="1256"/>
                    </a:lnTo>
                    <a:lnTo>
                      <a:pt x="6926" y="1256"/>
                    </a:lnTo>
                    <a:lnTo>
                      <a:pt x="6926" y="3160"/>
                    </a:lnTo>
                    <a:lnTo>
                      <a:pt x="4415" y="3160"/>
                    </a:lnTo>
                    <a:lnTo>
                      <a:pt x="4415" y="3474"/>
                    </a:lnTo>
                    <a:cubicBezTo>
                      <a:pt x="4415" y="3893"/>
                      <a:pt x="4164" y="4248"/>
                      <a:pt x="3787" y="4374"/>
                    </a:cubicBezTo>
                    <a:lnTo>
                      <a:pt x="3787" y="3160"/>
                    </a:lnTo>
                    <a:lnTo>
                      <a:pt x="942" y="3160"/>
                    </a:lnTo>
                    <a:cubicBezTo>
                      <a:pt x="774" y="3160"/>
                      <a:pt x="628" y="3035"/>
                      <a:pt x="628" y="2847"/>
                    </a:cubicBezTo>
                    <a:lnTo>
                      <a:pt x="628" y="942"/>
                    </a:lnTo>
                    <a:cubicBezTo>
                      <a:pt x="628" y="775"/>
                      <a:pt x="774" y="629"/>
                      <a:pt x="942" y="629"/>
                    </a:cubicBezTo>
                    <a:close/>
                    <a:moveTo>
                      <a:pt x="5712" y="3788"/>
                    </a:moveTo>
                    <a:cubicBezTo>
                      <a:pt x="5838" y="4416"/>
                      <a:pt x="6319" y="4897"/>
                      <a:pt x="6926" y="5023"/>
                    </a:cubicBezTo>
                    <a:lnTo>
                      <a:pt x="6926" y="5713"/>
                    </a:lnTo>
                    <a:cubicBezTo>
                      <a:pt x="6319" y="5839"/>
                      <a:pt x="5838" y="6320"/>
                      <a:pt x="5712" y="6948"/>
                    </a:cubicBezTo>
                    <a:lnTo>
                      <a:pt x="5022" y="6948"/>
                    </a:lnTo>
                    <a:cubicBezTo>
                      <a:pt x="4896" y="6320"/>
                      <a:pt x="4415" y="5839"/>
                      <a:pt x="3787" y="5713"/>
                    </a:cubicBezTo>
                    <a:lnTo>
                      <a:pt x="3787" y="5023"/>
                    </a:lnTo>
                    <a:cubicBezTo>
                      <a:pt x="4415" y="4897"/>
                      <a:pt x="4896" y="4416"/>
                      <a:pt x="5022" y="3788"/>
                    </a:cubicBezTo>
                    <a:close/>
                    <a:moveTo>
                      <a:pt x="9793" y="629"/>
                    </a:moveTo>
                    <a:cubicBezTo>
                      <a:pt x="9960" y="629"/>
                      <a:pt x="10106" y="775"/>
                      <a:pt x="10106" y="942"/>
                    </a:cubicBezTo>
                    <a:lnTo>
                      <a:pt x="10106" y="4102"/>
                    </a:lnTo>
                    <a:cubicBezTo>
                      <a:pt x="10106" y="4290"/>
                      <a:pt x="9960" y="4416"/>
                      <a:pt x="9793" y="4416"/>
                    </a:cubicBezTo>
                    <a:lnTo>
                      <a:pt x="9479" y="4416"/>
                    </a:lnTo>
                    <a:lnTo>
                      <a:pt x="9479" y="6948"/>
                    </a:lnTo>
                    <a:lnTo>
                      <a:pt x="7575" y="6948"/>
                    </a:lnTo>
                    <a:lnTo>
                      <a:pt x="7575" y="4416"/>
                    </a:lnTo>
                    <a:lnTo>
                      <a:pt x="7261" y="4416"/>
                    </a:lnTo>
                    <a:cubicBezTo>
                      <a:pt x="6842" y="4416"/>
                      <a:pt x="6487" y="4165"/>
                      <a:pt x="6361" y="3788"/>
                    </a:cubicBezTo>
                    <a:lnTo>
                      <a:pt x="7575" y="3788"/>
                    </a:lnTo>
                    <a:lnTo>
                      <a:pt x="7575" y="942"/>
                    </a:lnTo>
                    <a:cubicBezTo>
                      <a:pt x="7575" y="775"/>
                      <a:pt x="7700" y="629"/>
                      <a:pt x="7868" y="629"/>
                    </a:cubicBezTo>
                    <a:close/>
                    <a:moveTo>
                      <a:pt x="3160" y="3809"/>
                    </a:moveTo>
                    <a:lnTo>
                      <a:pt x="3160" y="6320"/>
                    </a:lnTo>
                    <a:lnTo>
                      <a:pt x="3474" y="6320"/>
                    </a:lnTo>
                    <a:cubicBezTo>
                      <a:pt x="3892" y="6320"/>
                      <a:pt x="4227" y="6571"/>
                      <a:pt x="4373" y="6948"/>
                    </a:cubicBezTo>
                    <a:lnTo>
                      <a:pt x="3160" y="6948"/>
                    </a:lnTo>
                    <a:lnTo>
                      <a:pt x="3160" y="9793"/>
                    </a:lnTo>
                    <a:cubicBezTo>
                      <a:pt x="3160" y="9961"/>
                      <a:pt x="3034" y="10107"/>
                      <a:pt x="2846" y="10107"/>
                    </a:cubicBezTo>
                    <a:lnTo>
                      <a:pt x="942" y="10107"/>
                    </a:lnTo>
                    <a:cubicBezTo>
                      <a:pt x="774" y="10107"/>
                      <a:pt x="628" y="9961"/>
                      <a:pt x="628" y="9793"/>
                    </a:cubicBezTo>
                    <a:lnTo>
                      <a:pt x="628" y="6634"/>
                    </a:lnTo>
                    <a:cubicBezTo>
                      <a:pt x="628" y="6445"/>
                      <a:pt x="774" y="6320"/>
                      <a:pt x="942" y="6320"/>
                    </a:cubicBezTo>
                    <a:lnTo>
                      <a:pt x="1256" y="6320"/>
                    </a:lnTo>
                    <a:lnTo>
                      <a:pt x="1256" y="3809"/>
                    </a:lnTo>
                    <a:close/>
                    <a:moveTo>
                      <a:pt x="6947" y="6362"/>
                    </a:moveTo>
                    <a:lnTo>
                      <a:pt x="6947" y="7575"/>
                    </a:lnTo>
                    <a:lnTo>
                      <a:pt x="9793" y="7575"/>
                    </a:lnTo>
                    <a:cubicBezTo>
                      <a:pt x="9960" y="7575"/>
                      <a:pt x="10106" y="7701"/>
                      <a:pt x="10106" y="7889"/>
                    </a:cubicBezTo>
                    <a:lnTo>
                      <a:pt x="10106" y="9793"/>
                    </a:lnTo>
                    <a:cubicBezTo>
                      <a:pt x="10106" y="9961"/>
                      <a:pt x="9960" y="10107"/>
                      <a:pt x="9793" y="10107"/>
                    </a:cubicBezTo>
                    <a:lnTo>
                      <a:pt x="6633" y="10107"/>
                    </a:lnTo>
                    <a:cubicBezTo>
                      <a:pt x="6445" y="10107"/>
                      <a:pt x="6319" y="9961"/>
                      <a:pt x="6319" y="9793"/>
                    </a:cubicBezTo>
                    <a:lnTo>
                      <a:pt x="6319" y="9479"/>
                    </a:lnTo>
                    <a:lnTo>
                      <a:pt x="3787" y="9479"/>
                    </a:lnTo>
                    <a:lnTo>
                      <a:pt x="3787" y="7575"/>
                    </a:lnTo>
                    <a:lnTo>
                      <a:pt x="6319" y="7575"/>
                    </a:lnTo>
                    <a:lnTo>
                      <a:pt x="6319" y="7261"/>
                    </a:lnTo>
                    <a:cubicBezTo>
                      <a:pt x="6319" y="6843"/>
                      <a:pt x="6570" y="6487"/>
                      <a:pt x="6947" y="6362"/>
                    </a:cubicBezTo>
                    <a:close/>
                    <a:moveTo>
                      <a:pt x="942" y="1"/>
                    </a:moveTo>
                    <a:cubicBezTo>
                      <a:pt x="419" y="1"/>
                      <a:pt x="0" y="440"/>
                      <a:pt x="0" y="942"/>
                    </a:cubicBezTo>
                    <a:lnTo>
                      <a:pt x="0" y="2847"/>
                    </a:lnTo>
                    <a:cubicBezTo>
                      <a:pt x="0" y="3265"/>
                      <a:pt x="272" y="3621"/>
                      <a:pt x="628" y="3746"/>
                    </a:cubicBezTo>
                    <a:lnTo>
                      <a:pt x="628" y="5734"/>
                    </a:lnTo>
                    <a:cubicBezTo>
                      <a:pt x="272" y="5860"/>
                      <a:pt x="0" y="6215"/>
                      <a:pt x="0" y="6634"/>
                    </a:cubicBezTo>
                    <a:lnTo>
                      <a:pt x="0" y="9793"/>
                    </a:lnTo>
                    <a:cubicBezTo>
                      <a:pt x="0" y="10316"/>
                      <a:pt x="419" y="10735"/>
                      <a:pt x="942" y="10735"/>
                    </a:cubicBezTo>
                    <a:lnTo>
                      <a:pt x="2846" y="10735"/>
                    </a:lnTo>
                    <a:cubicBezTo>
                      <a:pt x="3264" y="10735"/>
                      <a:pt x="3620" y="10463"/>
                      <a:pt x="3746" y="10107"/>
                    </a:cubicBezTo>
                    <a:lnTo>
                      <a:pt x="5733" y="10107"/>
                    </a:lnTo>
                    <a:cubicBezTo>
                      <a:pt x="5859" y="10463"/>
                      <a:pt x="6215" y="10735"/>
                      <a:pt x="6633" y="10735"/>
                    </a:cubicBezTo>
                    <a:lnTo>
                      <a:pt x="9793" y="10735"/>
                    </a:lnTo>
                    <a:cubicBezTo>
                      <a:pt x="10316" y="10735"/>
                      <a:pt x="10734" y="10316"/>
                      <a:pt x="10734" y="9793"/>
                    </a:cubicBezTo>
                    <a:lnTo>
                      <a:pt x="10734" y="7889"/>
                    </a:lnTo>
                    <a:cubicBezTo>
                      <a:pt x="10734" y="7471"/>
                      <a:pt x="10462" y="7115"/>
                      <a:pt x="10106" y="6989"/>
                    </a:cubicBezTo>
                    <a:lnTo>
                      <a:pt x="10106" y="5002"/>
                    </a:lnTo>
                    <a:cubicBezTo>
                      <a:pt x="10462" y="4876"/>
                      <a:pt x="10734" y="4520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295" y="1"/>
                      <a:pt x="9793" y="1"/>
                    </a:cubicBezTo>
                    <a:lnTo>
                      <a:pt x="7888" y="1"/>
                    </a:lnTo>
                    <a:cubicBezTo>
                      <a:pt x="7470" y="1"/>
                      <a:pt x="7114" y="273"/>
                      <a:pt x="6989" y="629"/>
                    </a:cubicBezTo>
                    <a:lnTo>
                      <a:pt x="5001" y="629"/>
                    </a:lnTo>
                    <a:cubicBezTo>
                      <a:pt x="4875" y="273"/>
                      <a:pt x="4520" y="1"/>
                      <a:pt x="4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32C6F14-315F-520B-9D4D-F9037891261F}"/>
              </a:ext>
            </a:extLst>
          </p:cNvPr>
          <p:cNvSpPr txBox="1"/>
          <p:nvPr/>
        </p:nvSpPr>
        <p:spPr>
          <a:xfrm>
            <a:off x="1693993" y="483572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7EF798-A5BF-19CA-1327-0DD898EB6669}"/>
              </a:ext>
            </a:extLst>
          </p:cNvPr>
          <p:cNvSpPr txBox="1"/>
          <p:nvPr/>
        </p:nvSpPr>
        <p:spPr>
          <a:xfrm>
            <a:off x="4631257" y="483572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AA30DD3-4E49-9190-1C4C-62AB8B09C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725" y="1060956"/>
            <a:ext cx="6048480" cy="356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6568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286793" y="464161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AEBD0D9-F16C-07E8-2197-F88DD24F4B20}"/>
              </a:ext>
            </a:extLst>
          </p:cNvPr>
          <p:cNvSpPr txBox="1"/>
          <p:nvPr/>
        </p:nvSpPr>
        <p:spPr>
          <a:xfrm>
            <a:off x="1682403" y="483572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E0403B1-F8F4-5784-9C15-43C7C8538DCB}"/>
              </a:ext>
            </a:extLst>
          </p:cNvPr>
          <p:cNvSpPr txBox="1"/>
          <p:nvPr/>
        </p:nvSpPr>
        <p:spPr>
          <a:xfrm>
            <a:off x="4511750" y="483572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D8DF931-BC39-BCA6-8257-736DC50C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734" y="1068390"/>
            <a:ext cx="5918959" cy="3482012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D7C8B46-FD04-7D3F-E991-7728F297ACCB}"/>
              </a:ext>
            </a:extLst>
          </p:cNvPr>
          <p:cNvCxnSpPr/>
          <p:nvPr/>
        </p:nvCxnSpPr>
        <p:spPr>
          <a:xfrm>
            <a:off x="447461" y="413657"/>
            <a:ext cx="0" cy="52251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6" name="Google Shape;1102;p54">
            <a:extLst>
              <a:ext uri="{FF2B5EF4-FFF2-40B4-BE49-F238E27FC236}">
                <a16:creationId xmlns:a16="http://schemas.microsoft.com/office/drawing/2014/main" id="{84C5E586-808F-3A85-73A2-6B573DBFCFDF}"/>
              </a:ext>
            </a:extLst>
          </p:cNvPr>
          <p:cNvGrpSpPr/>
          <p:nvPr/>
        </p:nvGrpSpPr>
        <p:grpSpPr>
          <a:xfrm>
            <a:off x="331325" y="690035"/>
            <a:ext cx="478946" cy="2786184"/>
            <a:chOff x="5043839" y="2230967"/>
            <a:chExt cx="478946" cy="2786184"/>
          </a:xfrm>
        </p:grpSpPr>
        <p:cxnSp>
          <p:nvCxnSpPr>
            <p:cNvPr id="37" name="Google Shape;1103;p54">
              <a:extLst>
                <a:ext uri="{FF2B5EF4-FFF2-40B4-BE49-F238E27FC236}">
                  <a16:creationId xmlns:a16="http://schemas.microsoft.com/office/drawing/2014/main" id="{31FF4FCA-573B-0F49-A3C4-1F41AACFE405}"/>
                </a:ext>
              </a:extLst>
            </p:cNvPr>
            <p:cNvCxnSpPr/>
            <p:nvPr/>
          </p:nvCxnSpPr>
          <p:spPr>
            <a:xfrm>
              <a:off x="5283321" y="2530751"/>
              <a:ext cx="0" cy="248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8" name="Google Shape;1104;p54">
              <a:extLst>
                <a:ext uri="{FF2B5EF4-FFF2-40B4-BE49-F238E27FC236}">
                  <a16:creationId xmlns:a16="http://schemas.microsoft.com/office/drawing/2014/main" id="{DB109309-117D-C4DE-0C93-FA0556BFAE6C}"/>
                </a:ext>
              </a:extLst>
            </p:cNvPr>
            <p:cNvGrpSpPr/>
            <p:nvPr/>
          </p:nvGrpSpPr>
          <p:grpSpPr>
            <a:xfrm>
              <a:off x="5043839" y="2230967"/>
              <a:ext cx="478946" cy="475512"/>
              <a:chOff x="5043839" y="2230967"/>
              <a:chExt cx="433749" cy="430639"/>
            </a:xfrm>
          </p:grpSpPr>
          <p:sp>
            <p:nvSpPr>
              <p:cNvPr id="45" name="Google Shape;1105;p54">
                <a:extLst>
                  <a:ext uri="{FF2B5EF4-FFF2-40B4-BE49-F238E27FC236}">
                    <a16:creationId xmlns:a16="http://schemas.microsoft.com/office/drawing/2014/main" id="{95DABB83-1C29-DC18-750A-E556F27B49AB}"/>
                  </a:ext>
                </a:extLst>
              </p:cNvPr>
              <p:cNvSpPr/>
              <p:nvPr/>
            </p:nvSpPr>
            <p:spPr>
              <a:xfrm>
                <a:off x="5043839" y="2432106"/>
                <a:ext cx="369000" cy="229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106;p54">
                <a:extLst>
                  <a:ext uri="{FF2B5EF4-FFF2-40B4-BE49-F238E27FC236}">
                    <a16:creationId xmlns:a16="http://schemas.microsoft.com/office/drawing/2014/main" id="{B839696E-1B2B-81DF-69D1-33AE1E5F0B80}"/>
                  </a:ext>
                </a:extLst>
              </p:cNvPr>
              <p:cNvSpPr/>
              <p:nvPr/>
            </p:nvSpPr>
            <p:spPr>
              <a:xfrm>
                <a:off x="5217506" y="2432415"/>
                <a:ext cx="126778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107;p54">
                <a:extLst>
                  <a:ext uri="{FF2B5EF4-FFF2-40B4-BE49-F238E27FC236}">
                    <a16:creationId xmlns:a16="http://schemas.microsoft.com/office/drawing/2014/main" id="{4A486F00-EB4A-CC63-3192-90EE997919A6}"/>
                  </a:ext>
                </a:extLst>
              </p:cNvPr>
              <p:cNvSpPr/>
              <p:nvPr/>
            </p:nvSpPr>
            <p:spPr>
              <a:xfrm>
                <a:off x="5154506" y="2369190"/>
                <a:ext cx="29649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47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108;p54">
                <a:extLst>
                  <a:ext uri="{FF2B5EF4-FFF2-40B4-BE49-F238E27FC236}">
                    <a16:creationId xmlns:a16="http://schemas.microsoft.com/office/drawing/2014/main" id="{9B860CC7-B191-64A4-E91D-7663A6FF1668}"/>
                  </a:ext>
                </a:extLst>
              </p:cNvPr>
              <p:cNvSpPr/>
              <p:nvPr/>
            </p:nvSpPr>
            <p:spPr>
              <a:xfrm>
                <a:off x="5383158" y="2369190"/>
                <a:ext cx="32675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26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109;p54">
                <a:extLst>
                  <a:ext uri="{FF2B5EF4-FFF2-40B4-BE49-F238E27FC236}">
                    <a16:creationId xmlns:a16="http://schemas.microsoft.com/office/drawing/2014/main" id="{59BCAE3B-E708-7D50-23EB-ED3B643DA0C3}"/>
                  </a:ext>
                </a:extLst>
              </p:cNvPr>
              <p:cNvSpPr/>
              <p:nvPr/>
            </p:nvSpPr>
            <p:spPr>
              <a:xfrm>
                <a:off x="5087854" y="2230967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6926" y="629"/>
                    </a:moveTo>
                    <a:lnTo>
                      <a:pt x="6926" y="1905"/>
                    </a:lnTo>
                    <a:lnTo>
                      <a:pt x="3788" y="1905"/>
                    </a:lnTo>
                    <a:lnTo>
                      <a:pt x="3788" y="629"/>
                    </a:lnTo>
                    <a:close/>
                    <a:moveTo>
                      <a:pt x="10086" y="2533"/>
                    </a:moveTo>
                    <a:lnTo>
                      <a:pt x="10086" y="3788"/>
                    </a:lnTo>
                    <a:lnTo>
                      <a:pt x="9437" y="3788"/>
                    </a:lnTo>
                    <a:lnTo>
                      <a:pt x="9437" y="3160"/>
                    </a:lnTo>
                    <a:lnTo>
                      <a:pt x="7554" y="3160"/>
                    </a:lnTo>
                    <a:lnTo>
                      <a:pt x="7554" y="3788"/>
                    </a:lnTo>
                    <a:lnTo>
                      <a:pt x="3160" y="3788"/>
                    </a:lnTo>
                    <a:lnTo>
                      <a:pt x="3160" y="3160"/>
                    </a:lnTo>
                    <a:lnTo>
                      <a:pt x="1277" y="3160"/>
                    </a:lnTo>
                    <a:lnTo>
                      <a:pt x="1277" y="3788"/>
                    </a:lnTo>
                    <a:lnTo>
                      <a:pt x="628" y="3788"/>
                    </a:lnTo>
                    <a:lnTo>
                      <a:pt x="628" y="2533"/>
                    </a:lnTo>
                    <a:close/>
                    <a:moveTo>
                      <a:pt x="2532" y="3788"/>
                    </a:moveTo>
                    <a:lnTo>
                      <a:pt x="2532" y="4730"/>
                    </a:lnTo>
                    <a:cubicBezTo>
                      <a:pt x="2532" y="4897"/>
                      <a:pt x="2386" y="5044"/>
                      <a:pt x="2218" y="5044"/>
                    </a:cubicBezTo>
                    <a:cubicBezTo>
                      <a:pt x="2051" y="5044"/>
                      <a:pt x="1905" y="4897"/>
                      <a:pt x="1905" y="4730"/>
                    </a:cubicBezTo>
                    <a:lnTo>
                      <a:pt x="1905" y="3788"/>
                    </a:lnTo>
                    <a:close/>
                    <a:moveTo>
                      <a:pt x="8830" y="3788"/>
                    </a:moveTo>
                    <a:lnTo>
                      <a:pt x="8830" y="4730"/>
                    </a:lnTo>
                    <a:cubicBezTo>
                      <a:pt x="8830" y="4897"/>
                      <a:pt x="8684" y="5044"/>
                      <a:pt x="8516" y="5044"/>
                    </a:cubicBezTo>
                    <a:cubicBezTo>
                      <a:pt x="8328" y="5044"/>
                      <a:pt x="8203" y="4897"/>
                      <a:pt x="8203" y="4730"/>
                    </a:cubicBezTo>
                    <a:lnTo>
                      <a:pt x="8203" y="3788"/>
                    </a:lnTo>
                    <a:close/>
                    <a:moveTo>
                      <a:pt x="10086" y="4416"/>
                    </a:moveTo>
                    <a:lnTo>
                      <a:pt x="10086" y="10086"/>
                    </a:lnTo>
                    <a:lnTo>
                      <a:pt x="628" y="10086"/>
                    </a:lnTo>
                    <a:lnTo>
                      <a:pt x="628" y="4416"/>
                    </a:lnTo>
                    <a:lnTo>
                      <a:pt x="1277" y="4416"/>
                    </a:lnTo>
                    <a:lnTo>
                      <a:pt x="1277" y="4730"/>
                    </a:lnTo>
                    <a:cubicBezTo>
                      <a:pt x="1277" y="5253"/>
                      <a:pt x="1695" y="5671"/>
                      <a:pt x="2218" y="5671"/>
                    </a:cubicBezTo>
                    <a:cubicBezTo>
                      <a:pt x="2742" y="5671"/>
                      <a:pt x="3160" y="5253"/>
                      <a:pt x="3160" y="4730"/>
                    </a:cubicBezTo>
                    <a:lnTo>
                      <a:pt x="3160" y="4416"/>
                    </a:lnTo>
                    <a:lnTo>
                      <a:pt x="7554" y="4416"/>
                    </a:lnTo>
                    <a:lnTo>
                      <a:pt x="7554" y="4730"/>
                    </a:lnTo>
                    <a:cubicBezTo>
                      <a:pt x="7554" y="5253"/>
                      <a:pt x="7993" y="5671"/>
                      <a:pt x="8496" y="5671"/>
                    </a:cubicBezTo>
                    <a:cubicBezTo>
                      <a:pt x="9019" y="5671"/>
                      <a:pt x="9437" y="5253"/>
                      <a:pt x="9437" y="4730"/>
                    </a:cubicBezTo>
                    <a:lnTo>
                      <a:pt x="9437" y="4416"/>
                    </a:lnTo>
                    <a:close/>
                    <a:moveTo>
                      <a:pt x="3160" y="1"/>
                    </a:moveTo>
                    <a:lnTo>
                      <a:pt x="3160" y="1905"/>
                    </a:lnTo>
                    <a:lnTo>
                      <a:pt x="1" y="1905"/>
                    </a:lnTo>
                    <a:lnTo>
                      <a:pt x="1" y="10714"/>
                    </a:lnTo>
                    <a:lnTo>
                      <a:pt x="10734" y="10714"/>
                    </a:lnTo>
                    <a:lnTo>
                      <a:pt x="10734" y="1905"/>
                    </a:lnTo>
                    <a:lnTo>
                      <a:pt x="7554" y="1905"/>
                    </a:lnTo>
                    <a:lnTo>
                      <a:pt x="75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110;p54">
                <a:extLst>
                  <a:ext uri="{FF2B5EF4-FFF2-40B4-BE49-F238E27FC236}">
                    <a16:creationId xmlns:a16="http://schemas.microsoft.com/office/drawing/2014/main" id="{D6B20414-35DE-A824-6570-BD122168A618}"/>
                  </a:ext>
                </a:extLst>
              </p:cNvPr>
              <p:cNvSpPr/>
              <p:nvPr/>
            </p:nvSpPr>
            <p:spPr>
              <a:xfrm>
                <a:off x="5202581" y="2414058"/>
                <a:ext cx="160287" cy="15956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5" extrusionOk="0">
                    <a:moveTo>
                      <a:pt x="2511" y="628"/>
                    </a:moveTo>
                    <a:lnTo>
                      <a:pt x="2511" y="1884"/>
                    </a:lnTo>
                    <a:lnTo>
                      <a:pt x="3766" y="1884"/>
                    </a:lnTo>
                    <a:lnTo>
                      <a:pt x="3766" y="2511"/>
                    </a:lnTo>
                    <a:lnTo>
                      <a:pt x="2511" y="2511"/>
                    </a:lnTo>
                    <a:lnTo>
                      <a:pt x="2511" y="3767"/>
                    </a:lnTo>
                    <a:lnTo>
                      <a:pt x="1883" y="3767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4"/>
                    </a:lnTo>
                    <a:lnTo>
                      <a:pt x="1883" y="1884"/>
                    </a:lnTo>
                    <a:lnTo>
                      <a:pt x="1883" y="628"/>
                    </a:lnTo>
                    <a:close/>
                    <a:moveTo>
                      <a:pt x="1255" y="1"/>
                    </a:moveTo>
                    <a:lnTo>
                      <a:pt x="1255" y="1256"/>
                    </a:lnTo>
                    <a:lnTo>
                      <a:pt x="0" y="1256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6"/>
                    </a:lnTo>
                    <a:lnTo>
                      <a:pt x="3139" y="1256"/>
                    </a:lnTo>
                    <a:lnTo>
                      <a:pt x="31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1111;p54">
              <a:extLst>
                <a:ext uri="{FF2B5EF4-FFF2-40B4-BE49-F238E27FC236}">
                  <a16:creationId xmlns:a16="http://schemas.microsoft.com/office/drawing/2014/main" id="{A1131DD5-4C96-76CA-53EE-465C9F72910B}"/>
                </a:ext>
              </a:extLst>
            </p:cNvPr>
            <p:cNvGrpSpPr/>
            <p:nvPr/>
          </p:nvGrpSpPr>
          <p:grpSpPr>
            <a:xfrm>
              <a:off x="5044553" y="3354708"/>
              <a:ext cx="477602" cy="480930"/>
              <a:chOff x="5044542" y="3354708"/>
              <a:chExt cx="432530" cy="435546"/>
            </a:xfrm>
          </p:grpSpPr>
          <p:sp>
            <p:nvSpPr>
              <p:cNvPr id="40" name="Google Shape;1112;p54">
                <a:extLst>
                  <a:ext uri="{FF2B5EF4-FFF2-40B4-BE49-F238E27FC236}">
                    <a16:creationId xmlns:a16="http://schemas.microsoft.com/office/drawing/2014/main" id="{8C88AB39-0D7A-5F7B-B00D-816075476DC5}"/>
                  </a:ext>
                </a:extLst>
              </p:cNvPr>
              <p:cNvSpPr/>
              <p:nvPr/>
            </p:nvSpPr>
            <p:spPr>
              <a:xfrm>
                <a:off x="5044542" y="340128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942" y="1"/>
                    </a:moveTo>
                    <a:cubicBezTo>
                      <a:pt x="440" y="1"/>
                      <a:pt x="1" y="419"/>
                      <a:pt x="1" y="942"/>
                    </a:cubicBezTo>
                    <a:lnTo>
                      <a:pt x="1" y="2846"/>
                    </a:lnTo>
                    <a:cubicBezTo>
                      <a:pt x="1" y="3244"/>
                      <a:pt x="273" y="3600"/>
                      <a:pt x="628" y="3725"/>
                    </a:cubicBezTo>
                    <a:lnTo>
                      <a:pt x="628" y="5734"/>
                    </a:lnTo>
                    <a:cubicBezTo>
                      <a:pt x="273" y="5859"/>
                      <a:pt x="1" y="6194"/>
                      <a:pt x="1" y="6613"/>
                    </a:cubicBezTo>
                    <a:lnTo>
                      <a:pt x="1" y="9772"/>
                    </a:lnTo>
                    <a:cubicBezTo>
                      <a:pt x="1" y="10295"/>
                      <a:pt x="440" y="10714"/>
                      <a:pt x="942" y="10714"/>
                    </a:cubicBezTo>
                    <a:lnTo>
                      <a:pt x="2867" y="10714"/>
                    </a:lnTo>
                    <a:cubicBezTo>
                      <a:pt x="3265" y="10714"/>
                      <a:pt x="3620" y="10463"/>
                      <a:pt x="3746" y="10086"/>
                    </a:cubicBezTo>
                    <a:lnTo>
                      <a:pt x="5734" y="10086"/>
                    </a:lnTo>
                    <a:cubicBezTo>
                      <a:pt x="5880" y="10463"/>
                      <a:pt x="6215" y="10714"/>
                      <a:pt x="6633" y="10714"/>
                    </a:cubicBezTo>
                    <a:lnTo>
                      <a:pt x="9793" y="10714"/>
                    </a:lnTo>
                    <a:cubicBezTo>
                      <a:pt x="10316" y="10714"/>
                      <a:pt x="10734" y="10295"/>
                      <a:pt x="10734" y="9772"/>
                    </a:cubicBezTo>
                    <a:lnTo>
                      <a:pt x="10734" y="7868"/>
                    </a:lnTo>
                    <a:cubicBezTo>
                      <a:pt x="10734" y="7450"/>
                      <a:pt x="10462" y="7115"/>
                      <a:pt x="10107" y="6968"/>
                    </a:cubicBezTo>
                    <a:lnTo>
                      <a:pt x="10107" y="4981"/>
                    </a:lnTo>
                    <a:cubicBezTo>
                      <a:pt x="10462" y="4855"/>
                      <a:pt x="10734" y="4499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316" y="1"/>
                      <a:pt x="9793" y="1"/>
                    </a:cubicBezTo>
                    <a:lnTo>
                      <a:pt x="7889" y="1"/>
                    </a:lnTo>
                    <a:cubicBezTo>
                      <a:pt x="7470" y="1"/>
                      <a:pt x="7136" y="252"/>
                      <a:pt x="6989" y="629"/>
                    </a:cubicBezTo>
                    <a:lnTo>
                      <a:pt x="5001" y="629"/>
                    </a:lnTo>
                    <a:cubicBezTo>
                      <a:pt x="4876" y="252"/>
                      <a:pt x="4520" y="1"/>
                      <a:pt x="4123" y="1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113;p54">
                <a:extLst>
                  <a:ext uri="{FF2B5EF4-FFF2-40B4-BE49-F238E27FC236}">
                    <a16:creationId xmlns:a16="http://schemas.microsoft.com/office/drawing/2014/main" id="{43AE6181-540C-6ABD-1028-ED48C51C0C32}"/>
                  </a:ext>
                </a:extLst>
              </p:cNvPr>
              <p:cNvSpPr/>
              <p:nvPr/>
            </p:nvSpPr>
            <p:spPr>
              <a:xfrm>
                <a:off x="5318658" y="3378265"/>
                <a:ext cx="136008" cy="228701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6299" extrusionOk="0">
                    <a:moveTo>
                      <a:pt x="1527" y="1"/>
                    </a:moveTo>
                    <a:cubicBezTo>
                      <a:pt x="1339" y="1"/>
                      <a:pt x="1214" y="126"/>
                      <a:pt x="1214" y="315"/>
                    </a:cubicBezTo>
                    <a:lnTo>
                      <a:pt x="1214" y="3160"/>
                    </a:lnTo>
                    <a:lnTo>
                      <a:pt x="0" y="3160"/>
                    </a:lnTo>
                    <a:cubicBezTo>
                      <a:pt x="126" y="3516"/>
                      <a:pt x="481" y="3788"/>
                      <a:pt x="900" y="3788"/>
                    </a:cubicBezTo>
                    <a:lnTo>
                      <a:pt x="1214" y="3788"/>
                    </a:lnTo>
                    <a:lnTo>
                      <a:pt x="1214" y="6299"/>
                    </a:lnTo>
                    <a:lnTo>
                      <a:pt x="3118" y="6299"/>
                    </a:lnTo>
                    <a:lnTo>
                      <a:pt x="3118" y="3788"/>
                    </a:lnTo>
                    <a:lnTo>
                      <a:pt x="3432" y="3788"/>
                    </a:lnTo>
                    <a:cubicBezTo>
                      <a:pt x="3599" y="3788"/>
                      <a:pt x="3745" y="3641"/>
                      <a:pt x="3745" y="3474"/>
                    </a:cubicBezTo>
                    <a:lnTo>
                      <a:pt x="3745" y="315"/>
                    </a:lnTo>
                    <a:cubicBezTo>
                      <a:pt x="3745" y="126"/>
                      <a:pt x="3599" y="1"/>
                      <a:pt x="3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114;p54">
                <a:extLst>
                  <a:ext uri="{FF2B5EF4-FFF2-40B4-BE49-F238E27FC236}">
                    <a16:creationId xmlns:a16="http://schemas.microsoft.com/office/drawing/2014/main" id="{7F6AEEEE-C1F8-5569-2F5B-CE9DF397D2E1}"/>
                  </a:ext>
                </a:extLst>
              </p:cNvPr>
              <p:cNvSpPr/>
              <p:nvPr/>
            </p:nvSpPr>
            <p:spPr>
              <a:xfrm>
                <a:off x="5110470" y="3378265"/>
                <a:ext cx="228701" cy="135282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3726" extrusionOk="0">
                    <a:moveTo>
                      <a:pt x="315" y="1"/>
                    </a:moveTo>
                    <a:cubicBezTo>
                      <a:pt x="147" y="1"/>
                      <a:pt x="1" y="147"/>
                      <a:pt x="1" y="315"/>
                    </a:cubicBezTo>
                    <a:lnTo>
                      <a:pt x="1" y="2219"/>
                    </a:lnTo>
                    <a:cubicBezTo>
                      <a:pt x="1" y="2386"/>
                      <a:pt x="147" y="2532"/>
                      <a:pt x="315" y="2532"/>
                    </a:cubicBezTo>
                    <a:lnTo>
                      <a:pt x="3160" y="2532"/>
                    </a:lnTo>
                    <a:lnTo>
                      <a:pt x="3160" y="3725"/>
                    </a:lnTo>
                    <a:cubicBezTo>
                      <a:pt x="3537" y="3600"/>
                      <a:pt x="3788" y="3265"/>
                      <a:pt x="3788" y="2846"/>
                    </a:cubicBezTo>
                    <a:lnTo>
                      <a:pt x="3788" y="2532"/>
                    </a:lnTo>
                    <a:lnTo>
                      <a:pt x="6299" y="2532"/>
                    </a:lnTo>
                    <a:lnTo>
                      <a:pt x="6299" y="628"/>
                    </a:lnTo>
                    <a:lnTo>
                      <a:pt x="3788" y="628"/>
                    </a:lnTo>
                    <a:lnTo>
                      <a:pt x="3788" y="315"/>
                    </a:lnTo>
                    <a:cubicBezTo>
                      <a:pt x="3788" y="147"/>
                      <a:pt x="3663" y="1"/>
                      <a:pt x="3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115;p54">
                <a:extLst>
                  <a:ext uri="{FF2B5EF4-FFF2-40B4-BE49-F238E27FC236}">
                    <a16:creationId xmlns:a16="http://schemas.microsoft.com/office/drawing/2014/main" id="{243E645C-AF47-7000-96E1-3081472B9595}"/>
                  </a:ext>
                </a:extLst>
              </p:cNvPr>
              <p:cNvSpPr/>
              <p:nvPr/>
            </p:nvSpPr>
            <p:spPr>
              <a:xfrm>
                <a:off x="5220866" y="3487156"/>
                <a:ext cx="123975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9" extrusionOk="0">
                    <a:moveTo>
                      <a:pt x="1235" y="0"/>
                    </a:moveTo>
                    <a:cubicBezTo>
                      <a:pt x="1109" y="607"/>
                      <a:pt x="628" y="1088"/>
                      <a:pt x="0" y="1214"/>
                    </a:cubicBezTo>
                    <a:lnTo>
                      <a:pt x="0" y="1904"/>
                    </a:lnTo>
                    <a:cubicBezTo>
                      <a:pt x="628" y="2030"/>
                      <a:pt x="1109" y="2532"/>
                      <a:pt x="1235" y="3139"/>
                    </a:cubicBezTo>
                    <a:lnTo>
                      <a:pt x="1925" y="3139"/>
                    </a:lnTo>
                    <a:cubicBezTo>
                      <a:pt x="2051" y="2532"/>
                      <a:pt x="2532" y="2030"/>
                      <a:pt x="3139" y="1904"/>
                    </a:cubicBezTo>
                    <a:lnTo>
                      <a:pt x="3139" y="1214"/>
                    </a:lnTo>
                    <a:cubicBezTo>
                      <a:pt x="2532" y="1088"/>
                      <a:pt x="2051" y="607"/>
                      <a:pt x="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116;p54">
                <a:extLst>
                  <a:ext uri="{FF2B5EF4-FFF2-40B4-BE49-F238E27FC236}">
                    <a16:creationId xmlns:a16="http://schemas.microsoft.com/office/drawing/2014/main" id="{42D93D31-119A-A779-1AC4-00A7083DBEFD}"/>
                  </a:ext>
                </a:extLst>
              </p:cNvPr>
              <p:cNvSpPr/>
              <p:nvPr/>
            </p:nvSpPr>
            <p:spPr>
              <a:xfrm>
                <a:off x="5087338" y="3354708"/>
                <a:ext cx="389734" cy="389734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35" extrusionOk="0">
                    <a:moveTo>
                      <a:pt x="4101" y="629"/>
                    </a:moveTo>
                    <a:cubicBezTo>
                      <a:pt x="4290" y="629"/>
                      <a:pt x="4415" y="775"/>
                      <a:pt x="4415" y="942"/>
                    </a:cubicBezTo>
                    <a:lnTo>
                      <a:pt x="4415" y="1256"/>
                    </a:lnTo>
                    <a:lnTo>
                      <a:pt x="6926" y="1256"/>
                    </a:lnTo>
                    <a:lnTo>
                      <a:pt x="6926" y="3160"/>
                    </a:lnTo>
                    <a:lnTo>
                      <a:pt x="4415" y="3160"/>
                    </a:lnTo>
                    <a:lnTo>
                      <a:pt x="4415" y="3474"/>
                    </a:lnTo>
                    <a:cubicBezTo>
                      <a:pt x="4415" y="3893"/>
                      <a:pt x="4164" y="4248"/>
                      <a:pt x="3787" y="4374"/>
                    </a:cubicBezTo>
                    <a:lnTo>
                      <a:pt x="3787" y="3160"/>
                    </a:lnTo>
                    <a:lnTo>
                      <a:pt x="942" y="3160"/>
                    </a:lnTo>
                    <a:cubicBezTo>
                      <a:pt x="774" y="3160"/>
                      <a:pt x="628" y="3035"/>
                      <a:pt x="628" y="2847"/>
                    </a:cubicBezTo>
                    <a:lnTo>
                      <a:pt x="628" y="942"/>
                    </a:lnTo>
                    <a:cubicBezTo>
                      <a:pt x="628" y="775"/>
                      <a:pt x="774" y="629"/>
                      <a:pt x="942" y="629"/>
                    </a:cubicBezTo>
                    <a:close/>
                    <a:moveTo>
                      <a:pt x="5712" y="3788"/>
                    </a:moveTo>
                    <a:cubicBezTo>
                      <a:pt x="5838" y="4416"/>
                      <a:pt x="6319" y="4897"/>
                      <a:pt x="6926" y="5023"/>
                    </a:cubicBezTo>
                    <a:lnTo>
                      <a:pt x="6926" y="5713"/>
                    </a:lnTo>
                    <a:cubicBezTo>
                      <a:pt x="6319" y="5839"/>
                      <a:pt x="5838" y="6320"/>
                      <a:pt x="5712" y="6948"/>
                    </a:cubicBezTo>
                    <a:lnTo>
                      <a:pt x="5022" y="6948"/>
                    </a:lnTo>
                    <a:cubicBezTo>
                      <a:pt x="4896" y="6320"/>
                      <a:pt x="4415" y="5839"/>
                      <a:pt x="3787" y="5713"/>
                    </a:cubicBezTo>
                    <a:lnTo>
                      <a:pt x="3787" y="5023"/>
                    </a:lnTo>
                    <a:cubicBezTo>
                      <a:pt x="4415" y="4897"/>
                      <a:pt x="4896" y="4416"/>
                      <a:pt x="5022" y="3788"/>
                    </a:cubicBezTo>
                    <a:close/>
                    <a:moveTo>
                      <a:pt x="9793" y="629"/>
                    </a:moveTo>
                    <a:cubicBezTo>
                      <a:pt x="9960" y="629"/>
                      <a:pt x="10106" y="775"/>
                      <a:pt x="10106" y="942"/>
                    </a:cubicBezTo>
                    <a:lnTo>
                      <a:pt x="10106" y="4102"/>
                    </a:lnTo>
                    <a:cubicBezTo>
                      <a:pt x="10106" y="4290"/>
                      <a:pt x="9960" y="4416"/>
                      <a:pt x="9793" y="4416"/>
                    </a:cubicBezTo>
                    <a:lnTo>
                      <a:pt x="9479" y="4416"/>
                    </a:lnTo>
                    <a:lnTo>
                      <a:pt x="9479" y="6948"/>
                    </a:lnTo>
                    <a:lnTo>
                      <a:pt x="7575" y="6948"/>
                    </a:lnTo>
                    <a:lnTo>
                      <a:pt x="7575" y="4416"/>
                    </a:lnTo>
                    <a:lnTo>
                      <a:pt x="7261" y="4416"/>
                    </a:lnTo>
                    <a:cubicBezTo>
                      <a:pt x="6842" y="4416"/>
                      <a:pt x="6487" y="4165"/>
                      <a:pt x="6361" y="3788"/>
                    </a:cubicBezTo>
                    <a:lnTo>
                      <a:pt x="7575" y="3788"/>
                    </a:lnTo>
                    <a:lnTo>
                      <a:pt x="7575" y="942"/>
                    </a:lnTo>
                    <a:cubicBezTo>
                      <a:pt x="7575" y="775"/>
                      <a:pt x="7700" y="629"/>
                      <a:pt x="7868" y="629"/>
                    </a:cubicBezTo>
                    <a:close/>
                    <a:moveTo>
                      <a:pt x="3160" y="3809"/>
                    </a:moveTo>
                    <a:lnTo>
                      <a:pt x="3160" y="6320"/>
                    </a:lnTo>
                    <a:lnTo>
                      <a:pt x="3474" y="6320"/>
                    </a:lnTo>
                    <a:cubicBezTo>
                      <a:pt x="3892" y="6320"/>
                      <a:pt x="4227" y="6571"/>
                      <a:pt x="4373" y="6948"/>
                    </a:cubicBezTo>
                    <a:lnTo>
                      <a:pt x="3160" y="6948"/>
                    </a:lnTo>
                    <a:lnTo>
                      <a:pt x="3160" y="9793"/>
                    </a:lnTo>
                    <a:cubicBezTo>
                      <a:pt x="3160" y="9961"/>
                      <a:pt x="3034" y="10107"/>
                      <a:pt x="2846" y="10107"/>
                    </a:cubicBezTo>
                    <a:lnTo>
                      <a:pt x="942" y="10107"/>
                    </a:lnTo>
                    <a:cubicBezTo>
                      <a:pt x="774" y="10107"/>
                      <a:pt x="628" y="9961"/>
                      <a:pt x="628" y="9793"/>
                    </a:cubicBezTo>
                    <a:lnTo>
                      <a:pt x="628" y="6634"/>
                    </a:lnTo>
                    <a:cubicBezTo>
                      <a:pt x="628" y="6445"/>
                      <a:pt x="774" y="6320"/>
                      <a:pt x="942" y="6320"/>
                    </a:cubicBezTo>
                    <a:lnTo>
                      <a:pt x="1256" y="6320"/>
                    </a:lnTo>
                    <a:lnTo>
                      <a:pt x="1256" y="3809"/>
                    </a:lnTo>
                    <a:close/>
                    <a:moveTo>
                      <a:pt x="6947" y="6362"/>
                    </a:moveTo>
                    <a:lnTo>
                      <a:pt x="6947" y="7575"/>
                    </a:lnTo>
                    <a:lnTo>
                      <a:pt x="9793" y="7575"/>
                    </a:lnTo>
                    <a:cubicBezTo>
                      <a:pt x="9960" y="7575"/>
                      <a:pt x="10106" y="7701"/>
                      <a:pt x="10106" y="7889"/>
                    </a:cubicBezTo>
                    <a:lnTo>
                      <a:pt x="10106" y="9793"/>
                    </a:lnTo>
                    <a:cubicBezTo>
                      <a:pt x="10106" y="9961"/>
                      <a:pt x="9960" y="10107"/>
                      <a:pt x="9793" y="10107"/>
                    </a:cubicBezTo>
                    <a:lnTo>
                      <a:pt x="6633" y="10107"/>
                    </a:lnTo>
                    <a:cubicBezTo>
                      <a:pt x="6445" y="10107"/>
                      <a:pt x="6319" y="9961"/>
                      <a:pt x="6319" y="9793"/>
                    </a:cubicBezTo>
                    <a:lnTo>
                      <a:pt x="6319" y="9479"/>
                    </a:lnTo>
                    <a:lnTo>
                      <a:pt x="3787" y="9479"/>
                    </a:lnTo>
                    <a:lnTo>
                      <a:pt x="3787" y="7575"/>
                    </a:lnTo>
                    <a:lnTo>
                      <a:pt x="6319" y="7575"/>
                    </a:lnTo>
                    <a:lnTo>
                      <a:pt x="6319" y="7261"/>
                    </a:lnTo>
                    <a:cubicBezTo>
                      <a:pt x="6319" y="6843"/>
                      <a:pt x="6570" y="6487"/>
                      <a:pt x="6947" y="6362"/>
                    </a:cubicBezTo>
                    <a:close/>
                    <a:moveTo>
                      <a:pt x="942" y="1"/>
                    </a:moveTo>
                    <a:cubicBezTo>
                      <a:pt x="419" y="1"/>
                      <a:pt x="0" y="440"/>
                      <a:pt x="0" y="942"/>
                    </a:cubicBezTo>
                    <a:lnTo>
                      <a:pt x="0" y="2847"/>
                    </a:lnTo>
                    <a:cubicBezTo>
                      <a:pt x="0" y="3265"/>
                      <a:pt x="272" y="3621"/>
                      <a:pt x="628" y="3746"/>
                    </a:cubicBezTo>
                    <a:lnTo>
                      <a:pt x="628" y="5734"/>
                    </a:lnTo>
                    <a:cubicBezTo>
                      <a:pt x="272" y="5860"/>
                      <a:pt x="0" y="6215"/>
                      <a:pt x="0" y="6634"/>
                    </a:cubicBezTo>
                    <a:lnTo>
                      <a:pt x="0" y="9793"/>
                    </a:lnTo>
                    <a:cubicBezTo>
                      <a:pt x="0" y="10316"/>
                      <a:pt x="419" y="10735"/>
                      <a:pt x="942" y="10735"/>
                    </a:cubicBezTo>
                    <a:lnTo>
                      <a:pt x="2846" y="10735"/>
                    </a:lnTo>
                    <a:cubicBezTo>
                      <a:pt x="3264" y="10735"/>
                      <a:pt x="3620" y="10463"/>
                      <a:pt x="3746" y="10107"/>
                    </a:cubicBezTo>
                    <a:lnTo>
                      <a:pt x="5733" y="10107"/>
                    </a:lnTo>
                    <a:cubicBezTo>
                      <a:pt x="5859" y="10463"/>
                      <a:pt x="6215" y="10735"/>
                      <a:pt x="6633" y="10735"/>
                    </a:cubicBezTo>
                    <a:lnTo>
                      <a:pt x="9793" y="10735"/>
                    </a:lnTo>
                    <a:cubicBezTo>
                      <a:pt x="10316" y="10735"/>
                      <a:pt x="10734" y="10316"/>
                      <a:pt x="10734" y="9793"/>
                    </a:cubicBezTo>
                    <a:lnTo>
                      <a:pt x="10734" y="7889"/>
                    </a:lnTo>
                    <a:cubicBezTo>
                      <a:pt x="10734" y="7471"/>
                      <a:pt x="10462" y="7115"/>
                      <a:pt x="10106" y="6989"/>
                    </a:cubicBezTo>
                    <a:lnTo>
                      <a:pt x="10106" y="5002"/>
                    </a:lnTo>
                    <a:cubicBezTo>
                      <a:pt x="10462" y="4876"/>
                      <a:pt x="10734" y="4520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295" y="1"/>
                      <a:pt x="9793" y="1"/>
                    </a:cubicBezTo>
                    <a:lnTo>
                      <a:pt x="7888" y="1"/>
                    </a:lnTo>
                    <a:cubicBezTo>
                      <a:pt x="7470" y="1"/>
                      <a:pt x="7114" y="273"/>
                      <a:pt x="6989" y="629"/>
                    </a:cubicBezTo>
                    <a:lnTo>
                      <a:pt x="5001" y="629"/>
                    </a:lnTo>
                    <a:cubicBezTo>
                      <a:pt x="4875" y="273"/>
                      <a:pt x="4520" y="1"/>
                      <a:pt x="4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85480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247006" y="488256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A1361C0-1F05-483C-32FD-B6A216970D81}"/>
              </a:ext>
            </a:extLst>
          </p:cNvPr>
          <p:cNvSpPr txBox="1"/>
          <p:nvPr/>
        </p:nvSpPr>
        <p:spPr>
          <a:xfrm>
            <a:off x="1554722" y="483572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1565DC-9670-7408-2F89-B4DFA4F453C1}"/>
              </a:ext>
            </a:extLst>
          </p:cNvPr>
          <p:cNvSpPr txBox="1"/>
          <p:nvPr/>
        </p:nvSpPr>
        <p:spPr>
          <a:xfrm>
            <a:off x="4572000" y="483572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DFF78E-8FA8-FF8E-AA88-38E0B1E07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006" y="1147433"/>
            <a:ext cx="5882566" cy="3465199"/>
          </a:xfrm>
          <a:prstGeom prst="rect">
            <a:avLst/>
          </a:prstGeom>
        </p:spPr>
      </p:pic>
      <p:grpSp>
        <p:nvGrpSpPr>
          <p:cNvPr id="32" name="Google Shape;1102;p54">
            <a:extLst>
              <a:ext uri="{FF2B5EF4-FFF2-40B4-BE49-F238E27FC236}">
                <a16:creationId xmlns:a16="http://schemas.microsoft.com/office/drawing/2014/main" id="{B0511765-A816-9916-BD0B-F575051FA63C}"/>
              </a:ext>
            </a:extLst>
          </p:cNvPr>
          <p:cNvGrpSpPr/>
          <p:nvPr/>
        </p:nvGrpSpPr>
        <p:grpSpPr>
          <a:xfrm>
            <a:off x="8419676" y="682601"/>
            <a:ext cx="478946" cy="2786184"/>
            <a:chOff x="5043839" y="2230967"/>
            <a:chExt cx="478946" cy="2786184"/>
          </a:xfrm>
        </p:grpSpPr>
        <p:cxnSp>
          <p:nvCxnSpPr>
            <p:cNvPr id="33" name="Google Shape;1103;p54">
              <a:extLst>
                <a:ext uri="{FF2B5EF4-FFF2-40B4-BE49-F238E27FC236}">
                  <a16:creationId xmlns:a16="http://schemas.microsoft.com/office/drawing/2014/main" id="{6FA0DE96-8798-37FB-23DE-3001153046AD}"/>
                </a:ext>
              </a:extLst>
            </p:cNvPr>
            <p:cNvCxnSpPr/>
            <p:nvPr/>
          </p:nvCxnSpPr>
          <p:spPr>
            <a:xfrm>
              <a:off x="5283321" y="2530751"/>
              <a:ext cx="0" cy="248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4" name="Google Shape;1104;p54">
              <a:extLst>
                <a:ext uri="{FF2B5EF4-FFF2-40B4-BE49-F238E27FC236}">
                  <a16:creationId xmlns:a16="http://schemas.microsoft.com/office/drawing/2014/main" id="{03E02F84-6534-6AC0-39D0-3BBC81F727FA}"/>
                </a:ext>
              </a:extLst>
            </p:cNvPr>
            <p:cNvGrpSpPr/>
            <p:nvPr/>
          </p:nvGrpSpPr>
          <p:grpSpPr>
            <a:xfrm>
              <a:off x="5043839" y="2230967"/>
              <a:ext cx="478946" cy="475512"/>
              <a:chOff x="5043839" y="2230967"/>
              <a:chExt cx="433749" cy="430639"/>
            </a:xfrm>
          </p:grpSpPr>
          <p:sp>
            <p:nvSpPr>
              <p:cNvPr id="41" name="Google Shape;1105;p54">
                <a:extLst>
                  <a:ext uri="{FF2B5EF4-FFF2-40B4-BE49-F238E27FC236}">
                    <a16:creationId xmlns:a16="http://schemas.microsoft.com/office/drawing/2014/main" id="{F48FEE4C-2CE1-A59F-34DA-C86D773892B8}"/>
                  </a:ext>
                </a:extLst>
              </p:cNvPr>
              <p:cNvSpPr/>
              <p:nvPr/>
            </p:nvSpPr>
            <p:spPr>
              <a:xfrm>
                <a:off x="5043839" y="2432106"/>
                <a:ext cx="369000" cy="229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106;p54">
                <a:extLst>
                  <a:ext uri="{FF2B5EF4-FFF2-40B4-BE49-F238E27FC236}">
                    <a16:creationId xmlns:a16="http://schemas.microsoft.com/office/drawing/2014/main" id="{4CBBDC14-204D-94C3-2486-F390236840E2}"/>
                  </a:ext>
                </a:extLst>
              </p:cNvPr>
              <p:cNvSpPr/>
              <p:nvPr/>
            </p:nvSpPr>
            <p:spPr>
              <a:xfrm>
                <a:off x="5217506" y="2432415"/>
                <a:ext cx="126778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107;p54">
                <a:extLst>
                  <a:ext uri="{FF2B5EF4-FFF2-40B4-BE49-F238E27FC236}">
                    <a16:creationId xmlns:a16="http://schemas.microsoft.com/office/drawing/2014/main" id="{F229FC13-F0FC-7C2A-C075-A6F5F12B989C}"/>
                  </a:ext>
                </a:extLst>
              </p:cNvPr>
              <p:cNvSpPr/>
              <p:nvPr/>
            </p:nvSpPr>
            <p:spPr>
              <a:xfrm>
                <a:off x="5154506" y="2369190"/>
                <a:ext cx="29649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47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108;p54">
                <a:extLst>
                  <a:ext uri="{FF2B5EF4-FFF2-40B4-BE49-F238E27FC236}">
                    <a16:creationId xmlns:a16="http://schemas.microsoft.com/office/drawing/2014/main" id="{79E662CF-2A8A-8EB1-A69A-4F05CCF0E3E3}"/>
                  </a:ext>
                </a:extLst>
              </p:cNvPr>
              <p:cNvSpPr/>
              <p:nvPr/>
            </p:nvSpPr>
            <p:spPr>
              <a:xfrm>
                <a:off x="5383158" y="2369190"/>
                <a:ext cx="32675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26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109;p54">
                <a:extLst>
                  <a:ext uri="{FF2B5EF4-FFF2-40B4-BE49-F238E27FC236}">
                    <a16:creationId xmlns:a16="http://schemas.microsoft.com/office/drawing/2014/main" id="{F0B76515-4D33-3FFC-0853-E4852003C20C}"/>
                  </a:ext>
                </a:extLst>
              </p:cNvPr>
              <p:cNvSpPr/>
              <p:nvPr/>
            </p:nvSpPr>
            <p:spPr>
              <a:xfrm>
                <a:off x="5087854" y="2230967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6926" y="629"/>
                    </a:moveTo>
                    <a:lnTo>
                      <a:pt x="6926" y="1905"/>
                    </a:lnTo>
                    <a:lnTo>
                      <a:pt x="3788" y="1905"/>
                    </a:lnTo>
                    <a:lnTo>
                      <a:pt x="3788" y="629"/>
                    </a:lnTo>
                    <a:close/>
                    <a:moveTo>
                      <a:pt x="10086" y="2533"/>
                    </a:moveTo>
                    <a:lnTo>
                      <a:pt x="10086" y="3788"/>
                    </a:lnTo>
                    <a:lnTo>
                      <a:pt x="9437" y="3788"/>
                    </a:lnTo>
                    <a:lnTo>
                      <a:pt x="9437" y="3160"/>
                    </a:lnTo>
                    <a:lnTo>
                      <a:pt x="7554" y="3160"/>
                    </a:lnTo>
                    <a:lnTo>
                      <a:pt x="7554" y="3788"/>
                    </a:lnTo>
                    <a:lnTo>
                      <a:pt x="3160" y="3788"/>
                    </a:lnTo>
                    <a:lnTo>
                      <a:pt x="3160" y="3160"/>
                    </a:lnTo>
                    <a:lnTo>
                      <a:pt x="1277" y="3160"/>
                    </a:lnTo>
                    <a:lnTo>
                      <a:pt x="1277" y="3788"/>
                    </a:lnTo>
                    <a:lnTo>
                      <a:pt x="628" y="3788"/>
                    </a:lnTo>
                    <a:lnTo>
                      <a:pt x="628" y="2533"/>
                    </a:lnTo>
                    <a:close/>
                    <a:moveTo>
                      <a:pt x="2532" y="3788"/>
                    </a:moveTo>
                    <a:lnTo>
                      <a:pt x="2532" y="4730"/>
                    </a:lnTo>
                    <a:cubicBezTo>
                      <a:pt x="2532" y="4897"/>
                      <a:pt x="2386" y="5044"/>
                      <a:pt x="2218" y="5044"/>
                    </a:cubicBezTo>
                    <a:cubicBezTo>
                      <a:pt x="2051" y="5044"/>
                      <a:pt x="1905" y="4897"/>
                      <a:pt x="1905" y="4730"/>
                    </a:cubicBezTo>
                    <a:lnTo>
                      <a:pt x="1905" y="3788"/>
                    </a:lnTo>
                    <a:close/>
                    <a:moveTo>
                      <a:pt x="8830" y="3788"/>
                    </a:moveTo>
                    <a:lnTo>
                      <a:pt x="8830" y="4730"/>
                    </a:lnTo>
                    <a:cubicBezTo>
                      <a:pt x="8830" y="4897"/>
                      <a:pt x="8684" y="5044"/>
                      <a:pt x="8516" y="5044"/>
                    </a:cubicBezTo>
                    <a:cubicBezTo>
                      <a:pt x="8328" y="5044"/>
                      <a:pt x="8203" y="4897"/>
                      <a:pt x="8203" y="4730"/>
                    </a:cubicBezTo>
                    <a:lnTo>
                      <a:pt x="8203" y="3788"/>
                    </a:lnTo>
                    <a:close/>
                    <a:moveTo>
                      <a:pt x="10086" y="4416"/>
                    </a:moveTo>
                    <a:lnTo>
                      <a:pt x="10086" y="10086"/>
                    </a:lnTo>
                    <a:lnTo>
                      <a:pt x="628" y="10086"/>
                    </a:lnTo>
                    <a:lnTo>
                      <a:pt x="628" y="4416"/>
                    </a:lnTo>
                    <a:lnTo>
                      <a:pt x="1277" y="4416"/>
                    </a:lnTo>
                    <a:lnTo>
                      <a:pt x="1277" y="4730"/>
                    </a:lnTo>
                    <a:cubicBezTo>
                      <a:pt x="1277" y="5253"/>
                      <a:pt x="1695" y="5671"/>
                      <a:pt x="2218" y="5671"/>
                    </a:cubicBezTo>
                    <a:cubicBezTo>
                      <a:pt x="2742" y="5671"/>
                      <a:pt x="3160" y="5253"/>
                      <a:pt x="3160" y="4730"/>
                    </a:cubicBezTo>
                    <a:lnTo>
                      <a:pt x="3160" y="4416"/>
                    </a:lnTo>
                    <a:lnTo>
                      <a:pt x="7554" y="4416"/>
                    </a:lnTo>
                    <a:lnTo>
                      <a:pt x="7554" y="4730"/>
                    </a:lnTo>
                    <a:cubicBezTo>
                      <a:pt x="7554" y="5253"/>
                      <a:pt x="7993" y="5671"/>
                      <a:pt x="8496" y="5671"/>
                    </a:cubicBezTo>
                    <a:cubicBezTo>
                      <a:pt x="9019" y="5671"/>
                      <a:pt x="9437" y="5253"/>
                      <a:pt x="9437" y="4730"/>
                    </a:cubicBezTo>
                    <a:lnTo>
                      <a:pt x="9437" y="4416"/>
                    </a:lnTo>
                    <a:close/>
                    <a:moveTo>
                      <a:pt x="3160" y="1"/>
                    </a:moveTo>
                    <a:lnTo>
                      <a:pt x="3160" y="1905"/>
                    </a:lnTo>
                    <a:lnTo>
                      <a:pt x="1" y="1905"/>
                    </a:lnTo>
                    <a:lnTo>
                      <a:pt x="1" y="10714"/>
                    </a:lnTo>
                    <a:lnTo>
                      <a:pt x="10734" y="10714"/>
                    </a:lnTo>
                    <a:lnTo>
                      <a:pt x="10734" y="1905"/>
                    </a:lnTo>
                    <a:lnTo>
                      <a:pt x="7554" y="1905"/>
                    </a:lnTo>
                    <a:lnTo>
                      <a:pt x="75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110;p54">
                <a:extLst>
                  <a:ext uri="{FF2B5EF4-FFF2-40B4-BE49-F238E27FC236}">
                    <a16:creationId xmlns:a16="http://schemas.microsoft.com/office/drawing/2014/main" id="{55603775-2AE1-0C75-E44D-DDAA5BA0D525}"/>
                  </a:ext>
                </a:extLst>
              </p:cNvPr>
              <p:cNvSpPr/>
              <p:nvPr/>
            </p:nvSpPr>
            <p:spPr>
              <a:xfrm>
                <a:off x="5202581" y="2414058"/>
                <a:ext cx="160287" cy="15956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5" extrusionOk="0">
                    <a:moveTo>
                      <a:pt x="2511" y="628"/>
                    </a:moveTo>
                    <a:lnTo>
                      <a:pt x="2511" y="1884"/>
                    </a:lnTo>
                    <a:lnTo>
                      <a:pt x="3766" y="1884"/>
                    </a:lnTo>
                    <a:lnTo>
                      <a:pt x="3766" y="2511"/>
                    </a:lnTo>
                    <a:lnTo>
                      <a:pt x="2511" y="2511"/>
                    </a:lnTo>
                    <a:lnTo>
                      <a:pt x="2511" y="3767"/>
                    </a:lnTo>
                    <a:lnTo>
                      <a:pt x="1883" y="3767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4"/>
                    </a:lnTo>
                    <a:lnTo>
                      <a:pt x="1883" y="1884"/>
                    </a:lnTo>
                    <a:lnTo>
                      <a:pt x="1883" y="628"/>
                    </a:lnTo>
                    <a:close/>
                    <a:moveTo>
                      <a:pt x="1255" y="1"/>
                    </a:moveTo>
                    <a:lnTo>
                      <a:pt x="1255" y="1256"/>
                    </a:lnTo>
                    <a:lnTo>
                      <a:pt x="0" y="1256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6"/>
                    </a:lnTo>
                    <a:lnTo>
                      <a:pt x="3139" y="1256"/>
                    </a:lnTo>
                    <a:lnTo>
                      <a:pt x="31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1111;p54">
              <a:extLst>
                <a:ext uri="{FF2B5EF4-FFF2-40B4-BE49-F238E27FC236}">
                  <a16:creationId xmlns:a16="http://schemas.microsoft.com/office/drawing/2014/main" id="{C8421E78-57F4-AA36-B01F-3AC01A15CFB9}"/>
                </a:ext>
              </a:extLst>
            </p:cNvPr>
            <p:cNvGrpSpPr/>
            <p:nvPr/>
          </p:nvGrpSpPr>
          <p:grpSpPr>
            <a:xfrm>
              <a:off x="5044553" y="3354708"/>
              <a:ext cx="477602" cy="480930"/>
              <a:chOff x="5044542" y="3354708"/>
              <a:chExt cx="432530" cy="435546"/>
            </a:xfrm>
          </p:grpSpPr>
          <p:sp>
            <p:nvSpPr>
              <p:cNvPr id="36" name="Google Shape;1112;p54">
                <a:extLst>
                  <a:ext uri="{FF2B5EF4-FFF2-40B4-BE49-F238E27FC236}">
                    <a16:creationId xmlns:a16="http://schemas.microsoft.com/office/drawing/2014/main" id="{243B23D5-E18A-0310-5EAA-578169DF4AB7}"/>
                  </a:ext>
                </a:extLst>
              </p:cNvPr>
              <p:cNvSpPr/>
              <p:nvPr/>
            </p:nvSpPr>
            <p:spPr>
              <a:xfrm>
                <a:off x="5044542" y="340128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942" y="1"/>
                    </a:moveTo>
                    <a:cubicBezTo>
                      <a:pt x="440" y="1"/>
                      <a:pt x="1" y="419"/>
                      <a:pt x="1" y="942"/>
                    </a:cubicBezTo>
                    <a:lnTo>
                      <a:pt x="1" y="2846"/>
                    </a:lnTo>
                    <a:cubicBezTo>
                      <a:pt x="1" y="3244"/>
                      <a:pt x="273" y="3600"/>
                      <a:pt x="628" y="3725"/>
                    </a:cubicBezTo>
                    <a:lnTo>
                      <a:pt x="628" y="5734"/>
                    </a:lnTo>
                    <a:cubicBezTo>
                      <a:pt x="273" y="5859"/>
                      <a:pt x="1" y="6194"/>
                      <a:pt x="1" y="6613"/>
                    </a:cubicBezTo>
                    <a:lnTo>
                      <a:pt x="1" y="9772"/>
                    </a:lnTo>
                    <a:cubicBezTo>
                      <a:pt x="1" y="10295"/>
                      <a:pt x="440" y="10714"/>
                      <a:pt x="942" y="10714"/>
                    </a:cubicBezTo>
                    <a:lnTo>
                      <a:pt x="2867" y="10714"/>
                    </a:lnTo>
                    <a:cubicBezTo>
                      <a:pt x="3265" y="10714"/>
                      <a:pt x="3620" y="10463"/>
                      <a:pt x="3746" y="10086"/>
                    </a:cubicBezTo>
                    <a:lnTo>
                      <a:pt x="5734" y="10086"/>
                    </a:lnTo>
                    <a:cubicBezTo>
                      <a:pt x="5880" y="10463"/>
                      <a:pt x="6215" y="10714"/>
                      <a:pt x="6633" y="10714"/>
                    </a:cubicBezTo>
                    <a:lnTo>
                      <a:pt x="9793" y="10714"/>
                    </a:lnTo>
                    <a:cubicBezTo>
                      <a:pt x="10316" y="10714"/>
                      <a:pt x="10734" y="10295"/>
                      <a:pt x="10734" y="9772"/>
                    </a:cubicBezTo>
                    <a:lnTo>
                      <a:pt x="10734" y="7868"/>
                    </a:lnTo>
                    <a:cubicBezTo>
                      <a:pt x="10734" y="7450"/>
                      <a:pt x="10462" y="7115"/>
                      <a:pt x="10107" y="6968"/>
                    </a:cubicBezTo>
                    <a:lnTo>
                      <a:pt x="10107" y="4981"/>
                    </a:lnTo>
                    <a:cubicBezTo>
                      <a:pt x="10462" y="4855"/>
                      <a:pt x="10734" y="4499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316" y="1"/>
                      <a:pt x="9793" y="1"/>
                    </a:cubicBezTo>
                    <a:lnTo>
                      <a:pt x="7889" y="1"/>
                    </a:lnTo>
                    <a:cubicBezTo>
                      <a:pt x="7470" y="1"/>
                      <a:pt x="7136" y="252"/>
                      <a:pt x="6989" y="629"/>
                    </a:cubicBezTo>
                    <a:lnTo>
                      <a:pt x="5001" y="629"/>
                    </a:lnTo>
                    <a:cubicBezTo>
                      <a:pt x="4876" y="252"/>
                      <a:pt x="4520" y="1"/>
                      <a:pt x="4123" y="1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113;p54">
                <a:extLst>
                  <a:ext uri="{FF2B5EF4-FFF2-40B4-BE49-F238E27FC236}">
                    <a16:creationId xmlns:a16="http://schemas.microsoft.com/office/drawing/2014/main" id="{0A869834-3E91-7724-3E7E-19085453F3B0}"/>
                  </a:ext>
                </a:extLst>
              </p:cNvPr>
              <p:cNvSpPr/>
              <p:nvPr/>
            </p:nvSpPr>
            <p:spPr>
              <a:xfrm>
                <a:off x="5318658" y="3378265"/>
                <a:ext cx="136008" cy="228701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6299" extrusionOk="0">
                    <a:moveTo>
                      <a:pt x="1527" y="1"/>
                    </a:moveTo>
                    <a:cubicBezTo>
                      <a:pt x="1339" y="1"/>
                      <a:pt x="1214" y="126"/>
                      <a:pt x="1214" y="315"/>
                    </a:cubicBezTo>
                    <a:lnTo>
                      <a:pt x="1214" y="3160"/>
                    </a:lnTo>
                    <a:lnTo>
                      <a:pt x="0" y="3160"/>
                    </a:lnTo>
                    <a:cubicBezTo>
                      <a:pt x="126" y="3516"/>
                      <a:pt x="481" y="3788"/>
                      <a:pt x="900" y="3788"/>
                    </a:cubicBezTo>
                    <a:lnTo>
                      <a:pt x="1214" y="3788"/>
                    </a:lnTo>
                    <a:lnTo>
                      <a:pt x="1214" y="6299"/>
                    </a:lnTo>
                    <a:lnTo>
                      <a:pt x="3118" y="6299"/>
                    </a:lnTo>
                    <a:lnTo>
                      <a:pt x="3118" y="3788"/>
                    </a:lnTo>
                    <a:lnTo>
                      <a:pt x="3432" y="3788"/>
                    </a:lnTo>
                    <a:cubicBezTo>
                      <a:pt x="3599" y="3788"/>
                      <a:pt x="3745" y="3641"/>
                      <a:pt x="3745" y="3474"/>
                    </a:cubicBezTo>
                    <a:lnTo>
                      <a:pt x="3745" y="315"/>
                    </a:lnTo>
                    <a:cubicBezTo>
                      <a:pt x="3745" y="126"/>
                      <a:pt x="3599" y="1"/>
                      <a:pt x="3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114;p54">
                <a:extLst>
                  <a:ext uri="{FF2B5EF4-FFF2-40B4-BE49-F238E27FC236}">
                    <a16:creationId xmlns:a16="http://schemas.microsoft.com/office/drawing/2014/main" id="{7A25DDC1-6EE3-8DDE-5080-6F3E0E5848B0}"/>
                  </a:ext>
                </a:extLst>
              </p:cNvPr>
              <p:cNvSpPr/>
              <p:nvPr/>
            </p:nvSpPr>
            <p:spPr>
              <a:xfrm>
                <a:off x="5110470" y="3378265"/>
                <a:ext cx="228701" cy="135282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3726" extrusionOk="0">
                    <a:moveTo>
                      <a:pt x="315" y="1"/>
                    </a:moveTo>
                    <a:cubicBezTo>
                      <a:pt x="147" y="1"/>
                      <a:pt x="1" y="147"/>
                      <a:pt x="1" y="315"/>
                    </a:cubicBezTo>
                    <a:lnTo>
                      <a:pt x="1" y="2219"/>
                    </a:lnTo>
                    <a:cubicBezTo>
                      <a:pt x="1" y="2386"/>
                      <a:pt x="147" y="2532"/>
                      <a:pt x="315" y="2532"/>
                    </a:cubicBezTo>
                    <a:lnTo>
                      <a:pt x="3160" y="2532"/>
                    </a:lnTo>
                    <a:lnTo>
                      <a:pt x="3160" y="3725"/>
                    </a:lnTo>
                    <a:cubicBezTo>
                      <a:pt x="3537" y="3600"/>
                      <a:pt x="3788" y="3265"/>
                      <a:pt x="3788" y="2846"/>
                    </a:cubicBezTo>
                    <a:lnTo>
                      <a:pt x="3788" y="2532"/>
                    </a:lnTo>
                    <a:lnTo>
                      <a:pt x="6299" y="2532"/>
                    </a:lnTo>
                    <a:lnTo>
                      <a:pt x="6299" y="628"/>
                    </a:lnTo>
                    <a:lnTo>
                      <a:pt x="3788" y="628"/>
                    </a:lnTo>
                    <a:lnTo>
                      <a:pt x="3788" y="315"/>
                    </a:lnTo>
                    <a:cubicBezTo>
                      <a:pt x="3788" y="147"/>
                      <a:pt x="3663" y="1"/>
                      <a:pt x="3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115;p54">
                <a:extLst>
                  <a:ext uri="{FF2B5EF4-FFF2-40B4-BE49-F238E27FC236}">
                    <a16:creationId xmlns:a16="http://schemas.microsoft.com/office/drawing/2014/main" id="{7C36A6C4-EED1-B763-498D-899AA37F7711}"/>
                  </a:ext>
                </a:extLst>
              </p:cNvPr>
              <p:cNvSpPr/>
              <p:nvPr/>
            </p:nvSpPr>
            <p:spPr>
              <a:xfrm>
                <a:off x="5220866" y="3487156"/>
                <a:ext cx="123975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9" extrusionOk="0">
                    <a:moveTo>
                      <a:pt x="1235" y="0"/>
                    </a:moveTo>
                    <a:cubicBezTo>
                      <a:pt x="1109" y="607"/>
                      <a:pt x="628" y="1088"/>
                      <a:pt x="0" y="1214"/>
                    </a:cubicBezTo>
                    <a:lnTo>
                      <a:pt x="0" y="1904"/>
                    </a:lnTo>
                    <a:cubicBezTo>
                      <a:pt x="628" y="2030"/>
                      <a:pt x="1109" y="2532"/>
                      <a:pt x="1235" y="3139"/>
                    </a:cubicBezTo>
                    <a:lnTo>
                      <a:pt x="1925" y="3139"/>
                    </a:lnTo>
                    <a:cubicBezTo>
                      <a:pt x="2051" y="2532"/>
                      <a:pt x="2532" y="2030"/>
                      <a:pt x="3139" y="1904"/>
                    </a:cubicBezTo>
                    <a:lnTo>
                      <a:pt x="3139" y="1214"/>
                    </a:lnTo>
                    <a:cubicBezTo>
                      <a:pt x="2532" y="1088"/>
                      <a:pt x="2051" y="607"/>
                      <a:pt x="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116;p54">
                <a:extLst>
                  <a:ext uri="{FF2B5EF4-FFF2-40B4-BE49-F238E27FC236}">
                    <a16:creationId xmlns:a16="http://schemas.microsoft.com/office/drawing/2014/main" id="{9D9EB175-31C2-CECE-1A09-4C6E50C82BC7}"/>
                  </a:ext>
                </a:extLst>
              </p:cNvPr>
              <p:cNvSpPr/>
              <p:nvPr/>
            </p:nvSpPr>
            <p:spPr>
              <a:xfrm>
                <a:off x="5087338" y="3354708"/>
                <a:ext cx="389734" cy="389734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35" extrusionOk="0">
                    <a:moveTo>
                      <a:pt x="4101" y="629"/>
                    </a:moveTo>
                    <a:cubicBezTo>
                      <a:pt x="4290" y="629"/>
                      <a:pt x="4415" y="775"/>
                      <a:pt x="4415" y="942"/>
                    </a:cubicBezTo>
                    <a:lnTo>
                      <a:pt x="4415" y="1256"/>
                    </a:lnTo>
                    <a:lnTo>
                      <a:pt x="6926" y="1256"/>
                    </a:lnTo>
                    <a:lnTo>
                      <a:pt x="6926" y="3160"/>
                    </a:lnTo>
                    <a:lnTo>
                      <a:pt x="4415" y="3160"/>
                    </a:lnTo>
                    <a:lnTo>
                      <a:pt x="4415" y="3474"/>
                    </a:lnTo>
                    <a:cubicBezTo>
                      <a:pt x="4415" y="3893"/>
                      <a:pt x="4164" y="4248"/>
                      <a:pt x="3787" y="4374"/>
                    </a:cubicBezTo>
                    <a:lnTo>
                      <a:pt x="3787" y="3160"/>
                    </a:lnTo>
                    <a:lnTo>
                      <a:pt x="942" y="3160"/>
                    </a:lnTo>
                    <a:cubicBezTo>
                      <a:pt x="774" y="3160"/>
                      <a:pt x="628" y="3035"/>
                      <a:pt x="628" y="2847"/>
                    </a:cubicBezTo>
                    <a:lnTo>
                      <a:pt x="628" y="942"/>
                    </a:lnTo>
                    <a:cubicBezTo>
                      <a:pt x="628" y="775"/>
                      <a:pt x="774" y="629"/>
                      <a:pt x="942" y="629"/>
                    </a:cubicBezTo>
                    <a:close/>
                    <a:moveTo>
                      <a:pt x="5712" y="3788"/>
                    </a:moveTo>
                    <a:cubicBezTo>
                      <a:pt x="5838" y="4416"/>
                      <a:pt x="6319" y="4897"/>
                      <a:pt x="6926" y="5023"/>
                    </a:cubicBezTo>
                    <a:lnTo>
                      <a:pt x="6926" y="5713"/>
                    </a:lnTo>
                    <a:cubicBezTo>
                      <a:pt x="6319" y="5839"/>
                      <a:pt x="5838" y="6320"/>
                      <a:pt x="5712" y="6948"/>
                    </a:cubicBezTo>
                    <a:lnTo>
                      <a:pt x="5022" y="6948"/>
                    </a:lnTo>
                    <a:cubicBezTo>
                      <a:pt x="4896" y="6320"/>
                      <a:pt x="4415" y="5839"/>
                      <a:pt x="3787" y="5713"/>
                    </a:cubicBezTo>
                    <a:lnTo>
                      <a:pt x="3787" y="5023"/>
                    </a:lnTo>
                    <a:cubicBezTo>
                      <a:pt x="4415" y="4897"/>
                      <a:pt x="4896" y="4416"/>
                      <a:pt x="5022" y="3788"/>
                    </a:cubicBezTo>
                    <a:close/>
                    <a:moveTo>
                      <a:pt x="9793" y="629"/>
                    </a:moveTo>
                    <a:cubicBezTo>
                      <a:pt x="9960" y="629"/>
                      <a:pt x="10106" y="775"/>
                      <a:pt x="10106" y="942"/>
                    </a:cubicBezTo>
                    <a:lnTo>
                      <a:pt x="10106" y="4102"/>
                    </a:lnTo>
                    <a:cubicBezTo>
                      <a:pt x="10106" y="4290"/>
                      <a:pt x="9960" y="4416"/>
                      <a:pt x="9793" y="4416"/>
                    </a:cubicBezTo>
                    <a:lnTo>
                      <a:pt x="9479" y="4416"/>
                    </a:lnTo>
                    <a:lnTo>
                      <a:pt x="9479" y="6948"/>
                    </a:lnTo>
                    <a:lnTo>
                      <a:pt x="7575" y="6948"/>
                    </a:lnTo>
                    <a:lnTo>
                      <a:pt x="7575" y="4416"/>
                    </a:lnTo>
                    <a:lnTo>
                      <a:pt x="7261" y="4416"/>
                    </a:lnTo>
                    <a:cubicBezTo>
                      <a:pt x="6842" y="4416"/>
                      <a:pt x="6487" y="4165"/>
                      <a:pt x="6361" y="3788"/>
                    </a:cubicBezTo>
                    <a:lnTo>
                      <a:pt x="7575" y="3788"/>
                    </a:lnTo>
                    <a:lnTo>
                      <a:pt x="7575" y="942"/>
                    </a:lnTo>
                    <a:cubicBezTo>
                      <a:pt x="7575" y="775"/>
                      <a:pt x="7700" y="629"/>
                      <a:pt x="7868" y="629"/>
                    </a:cubicBezTo>
                    <a:close/>
                    <a:moveTo>
                      <a:pt x="3160" y="3809"/>
                    </a:moveTo>
                    <a:lnTo>
                      <a:pt x="3160" y="6320"/>
                    </a:lnTo>
                    <a:lnTo>
                      <a:pt x="3474" y="6320"/>
                    </a:lnTo>
                    <a:cubicBezTo>
                      <a:pt x="3892" y="6320"/>
                      <a:pt x="4227" y="6571"/>
                      <a:pt x="4373" y="6948"/>
                    </a:cubicBezTo>
                    <a:lnTo>
                      <a:pt x="3160" y="6948"/>
                    </a:lnTo>
                    <a:lnTo>
                      <a:pt x="3160" y="9793"/>
                    </a:lnTo>
                    <a:cubicBezTo>
                      <a:pt x="3160" y="9961"/>
                      <a:pt x="3034" y="10107"/>
                      <a:pt x="2846" y="10107"/>
                    </a:cubicBezTo>
                    <a:lnTo>
                      <a:pt x="942" y="10107"/>
                    </a:lnTo>
                    <a:cubicBezTo>
                      <a:pt x="774" y="10107"/>
                      <a:pt x="628" y="9961"/>
                      <a:pt x="628" y="9793"/>
                    </a:cubicBezTo>
                    <a:lnTo>
                      <a:pt x="628" y="6634"/>
                    </a:lnTo>
                    <a:cubicBezTo>
                      <a:pt x="628" y="6445"/>
                      <a:pt x="774" y="6320"/>
                      <a:pt x="942" y="6320"/>
                    </a:cubicBezTo>
                    <a:lnTo>
                      <a:pt x="1256" y="6320"/>
                    </a:lnTo>
                    <a:lnTo>
                      <a:pt x="1256" y="3809"/>
                    </a:lnTo>
                    <a:close/>
                    <a:moveTo>
                      <a:pt x="6947" y="6362"/>
                    </a:moveTo>
                    <a:lnTo>
                      <a:pt x="6947" y="7575"/>
                    </a:lnTo>
                    <a:lnTo>
                      <a:pt x="9793" y="7575"/>
                    </a:lnTo>
                    <a:cubicBezTo>
                      <a:pt x="9960" y="7575"/>
                      <a:pt x="10106" y="7701"/>
                      <a:pt x="10106" y="7889"/>
                    </a:cubicBezTo>
                    <a:lnTo>
                      <a:pt x="10106" y="9793"/>
                    </a:lnTo>
                    <a:cubicBezTo>
                      <a:pt x="10106" y="9961"/>
                      <a:pt x="9960" y="10107"/>
                      <a:pt x="9793" y="10107"/>
                    </a:cubicBezTo>
                    <a:lnTo>
                      <a:pt x="6633" y="10107"/>
                    </a:lnTo>
                    <a:cubicBezTo>
                      <a:pt x="6445" y="10107"/>
                      <a:pt x="6319" y="9961"/>
                      <a:pt x="6319" y="9793"/>
                    </a:cubicBezTo>
                    <a:lnTo>
                      <a:pt x="6319" y="9479"/>
                    </a:lnTo>
                    <a:lnTo>
                      <a:pt x="3787" y="9479"/>
                    </a:lnTo>
                    <a:lnTo>
                      <a:pt x="3787" y="7575"/>
                    </a:lnTo>
                    <a:lnTo>
                      <a:pt x="6319" y="7575"/>
                    </a:lnTo>
                    <a:lnTo>
                      <a:pt x="6319" y="7261"/>
                    </a:lnTo>
                    <a:cubicBezTo>
                      <a:pt x="6319" y="6843"/>
                      <a:pt x="6570" y="6487"/>
                      <a:pt x="6947" y="6362"/>
                    </a:cubicBezTo>
                    <a:close/>
                    <a:moveTo>
                      <a:pt x="942" y="1"/>
                    </a:moveTo>
                    <a:cubicBezTo>
                      <a:pt x="419" y="1"/>
                      <a:pt x="0" y="440"/>
                      <a:pt x="0" y="942"/>
                    </a:cubicBezTo>
                    <a:lnTo>
                      <a:pt x="0" y="2847"/>
                    </a:lnTo>
                    <a:cubicBezTo>
                      <a:pt x="0" y="3265"/>
                      <a:pt x="272" y="3621"/>
                      <a:pt x="628" y="3746"/>
                    </a:cubicBezTo>
                    <a:lnTo>
                      <a:pt x="628" y="5734"/>
                    </a:lnTo>
                    <a:cubicBezTo>
                      <a:pt x="272" y="5860"/>
                      <a:pt x="0" y="6215"/>
                      <a:pt x="0" y="6634"/>
                    </a:cubicBezTo>
                    <a:lnTo>
                      <a:pt x="0" y="9793"/>
                    </a:lnTo>
                    <a:cubicBezTo>
                      <a:pt x="0" y="10316"/>
                      <a:pt x="419" y="10735"/>
                      <a:pt x="942" y="10735"/>
                    </a:cubicBezTo>
                    <a:lnTo>
                      <a:pt x="2846" y="10735"/>
                    </a:lnTo>
                    <a:cubicBezTo>
                      <a:pt x="3264" y="10735"/>
                      <a:pt x="3620" y="10463"/>
                      <a:pt x="3746" y="10107"/>
                    </a:cubicBezTo>
                    <a:lnTo>
                      <a:pt x="5733" y="10107"/>
                    </a:lnTo>
                    <a:cubicBezTo>
                      <a:pt x="5859" y="10463"/>
                      <a:pt x="6215" y="10735"/>
                      <a:pt x="6633" y="10735"/>
                    </a:cubicBezTo>
                    <a:lnTo>
                      <a:pt x="9793" y="10735"/>
                    </a:lnTo>
                    <a:cubicBezTo>
                      <a:pt x="10316" y="10735"/>
                      <a:pt x="10734" y="10316"/>
                      <a:pt x="10734" y="9793"/>
                    </a:cubicBezTo>
                    <a:lnTo>
                      <a:pt x="10734" y="7889"/>
                    </a:lnTo>
                    <a:cubicBezTo>
                      <a:pt x="10734" y="7471"/>
                      <a:pt x="10462" y="7115"/>
                      <a:pt x="10106" y="6989"/>
                    </a:cubicBezTo>
                    <a:lnTo>
                      <a:pt x="10106" y="5002"/>
                    </a:lnTo>
                    <a:cubicBezTo>
                      <a:pt x="10462" y="4876"/>
                      <a:pt x="10734" y="4520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295" y="1"/>
                      <a:pt x="9793" y="1"/>
                    </a:cubicBezTo>
                    <a:lnTo>
                      <a:pt x="7888" y="1"/>
                    </a:lnTo>
                    <a:cubicBezTo>
                      <a:pt x="7470" y="1"/>
                      <a:pt x="7114" y="273"/>
                      <a:pt x="6989" y="629"/>
                    </a:cubicBezTo>
                    <a:lnTo>
                      <a:pt x="5001" y="629"/>
                    </a:lnTo>
                    <a:cubicBezTo>
                      <a:pt x="4875" y="273"/>
                      <a:pt x="4520" y="1"/>
                      <a:pt x="4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767918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228169" y="482864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/>
              <a:t>Evidence for the Completion  </a:t>
            </a:r>
            <a:endParaRPr lang="en-US" sz="24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A1361C0-1F05-483C-32FD-B6A216970D81}"/>
              </a:ext>
            </a:extLst>
          </p:cNvPr>
          <p:cNvSpPr txBox="1"/>
          <p:nvPr/>
        </p:nvSpPr>
        <p:spPr>
          <a:xfrm>
            <a:off x="1708861" y="4835722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1565DC-9670-7408-2F89-B4DFA4F453C1}"/>
              </a:ext>
            </a:extLst>
          </p:cNvPr>
          <p:cNvSpPr txBox="1"/>
          <p:nvPr/>
        </p:nvSpPr>
        <p:spPr>
          <a:xfrm>
            <a:off x="4409097" y="4835723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D92B58F-6C7A-F080-8936-636BC19EB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169" y="1105107"/>
            <a:ext cx="5908672" cy="3475961"/>
          </a:xfrm>
          <a:prstGeom prst="rect">
            <a:avLst/>
          </a:prstGeom>
        </p:spPr>
      </p:pic>
      <p:grpSp>
        <p:nvGrpSpPr>
          <p:cNvPr id="32" name="Google Shape;1102;p54">
            <a:extLst>
              <a:ext uri="{FF2B5EF4-FFF2-40B4-BE49-F238E27FC236}">
                <a16:creationId xmlns:a16="http://schemas.microsoft.com/office/drawing/2014/main" id="{A190E53D-5D82-206E-251B-7C7B0593D45C}"/>
              </a:ext>
            </a:extLst>
          </p:cNvPr>
          <p:cNvGrpSpPr/>
          <p:nvPr/>
        </p:nvGrpSpPr>
        <p:grpSpPr>
          <a:xfrm>
            <a:off x="414037" y="902938"/>
            <a:ext cx="478946" cy="2786184"/>
            <a:chOff x="5043839" y="2230967"/>
            <a:chExt cx="478946" cy="2786184"/>
          </a:xfrm>
        </p:grpSpPr>
        <p:cxnSp>
          <p:nvCxnSpPr>
            <p:cNvPr id="33" name="Google Shape;1103;p54">
              <a:extLst>
                <a:ext uri="{FF2B5EF4-FFF2-40B4-BE49-F238E27FC236}">
                  <a16:creationId xmlns:a16="http://schemas.microsoft.com/office/drawing/2014/main" id="{BF84A6B4-0A7C-3F9C-62E1-EB53674BAB98}"/>
                </a:ext>
              </a:extLst>
            </p:cNvPr>
            <p:cNvCxnSpPr/>
            <p:nvPr/>
          </p:nvCxnSpPr>
          <p:spPr>
            <a:xfrm>
              <a:off x="5283321" y="2530751"/>
              <a:ext cx="0" cy="248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4" name="Google Shape;1104;p54">
              <a:extLst>
                <a:ext uri="{FF2B5EF4-FFF2-40B4-BE49-F238E27FC236}">
                  <a16:creationId xmlns:a16="http://schemas.microsoft.com/office/drawing/2014/main" id="{DFFA87B6-A32D-B4E8-4320-789CD039D353}"/>
                </a:ext>
              </a:extLst>
            </p:cNvPr>
            <p:cNvGrpSpPr/>
            <p:nvPr/>
          </p:nvGrpSpPr>
          <p:grpSpPr>
            <a:xfrm>
              <a:off x="5043839" y="2230967"/>
              <a:ext cx="478946" cy="475512"/>
              <a:chOff x="5043839" y="2230967"/>
              <a:chExt cx="433749" cy="430639"/>
            </a:xfrm>
          </p:grpSpPr>
          <p:sp>
            <p:nvSpPr>
              <p:cNvPr id="41" name="Google Shape;1105;p54">
                <a:extLst>
                  <a:ext uri="{FF2B5EF4-FFF2-40B4-BE49-F238E27FC236}">
                    <a16:creationId xmlns:a16="http://schemas.microsoft.com/office/drawing/2014/main" id="{8D936F6B-274F-FB5B-9A64-F0F3CE2B70A3}"/>
                  </a:ext>
                </a:extLst>
              </p:cNvPr>
              <p:cNvSpPr/>
              <p:nvPr/>
            </p:nvSpPr>
            <p:spPr>
              <a:xfrm>
                <a:off x="5043839" y="2432106"/>
                <a:ext cx="369000" cy="229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106;p54">
                <a:extLst>
                  <a:ext uri="{FF2B5EF4-FFF2-40B4-BE49-F238E27FC236}">
                    <a16:creationId xmlns:a16="http://schemas.microsoft.com/office/drawing/2014/main" id="{E2530185-89FC-B4CE-E826-818BBABC78EE}"/>
                  </a:ext>
                </a:extLst>
              </p:cNvPr>
              <p:cNvSpPr/>
              <p:nvPr/>
            </p:nvSpPr>
            <p:spPr>
              <a:xfrm>
                <a:off x="5217506" y="2432415"/>
                <a:ext cx="126778" cy="127601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3160" extrusionOk="0">
                    <a:moveTo>
                      <a:pt x="1256" y="0"/>
                    </a:moveTo>
                    <a:lnTo>
                      <a:pt x="1256" y="1255"/>
                    </a:lnTo>
                    <a:lnTo>
                      <a:pt x="1" y="1255"/>
                    </a:lnTo>
                    <a:lnTo>
                      <a:pt x="1" y="1883"/>
                    </a:lnTo>
                    <a:lnTo>
                      <a:pt x="1256" y="1883"/>
                    </a:lnTo>
                    <a:lnTo>
                      <a:pt x="1256" y="3159"/>
                    </a:lnTo>
                    <a:lnTo>
                      <a:pt x="1884" y="3159"/>
                    </a:lnTo>
                    <a:lnTo>
                      <a:pt x="1884" y="1883"/>
                    </a:lnTo>
                    <a:lnTo>
                      <a:pt x="3139" y="1883"/>
                    </a:lnTo>
                    <a:lnTo>
                      <a:pt x="3139" y="1255"/>
                    </a:lnTo>
                    <a:lnTo>
                      <a:pt x="1884" y="1255"/>
                    </a:lnTo>
                    <a:lnTo>
                      <a:pt x="18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107;p54">
                <a:extLst>
                  <a:ext uri="{FF2B5EF4-FFF2-40B4-BE49-F238E27FC236}">
                    <a16:creationId xmlns:a16="http://schemas.microsoft.com/office/drawing/2014/main" id="{0181C0C5-4DDD-B58A-A1D5-3936EE4280BD}"/>
                  </a:ext>
                </a:extLst>
              </p:cNvPr>
              <p:cNvSpPr/>
              <p:nvPr/>
            </p:nvSpPr>
            <p:spPr>
              <a:xfrm>
                <a:off x="5154506" y="2369190"/>
                <a:ext cx="29649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47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108;p54">
                <a:extLst>
                  <a:ext uri="{FF2B5EF4-FFF2-40B4-BE49-F238E27FC236}">
                    <a16:creationId xmlns:a16="http://schemas.microsoft.com/office/drawing/2014/main" id="{B0694270-AF96-90BC-8C34-350AE5802981}"/>
                  </a:ext>
                </a:extLst>
              </p:cNvPr>
              <p:cNvSpPr/>
              <p:nvPr/>
            </p:nvSpPr>
            <p:spPr>
              <a:xfrm>
                <a:off x="5383158" y="2369190"/>
                <a:ext cx="32675" cy="4559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256" extrusionOk="0">
                    <a:moveTo>
                      <a:pt x="1" y="0"/>
                    </a:moveTo>
                    <a:lnTo>
                      <a:pt x="1" y="942"/>
                    </a:lnTo>
                    <a:cubicBezTo>
                      <a:pt x="1" y="1130"/>
                      <a:pt x="126" y="1256"/>
                      <a:pt x="314" y="1256"/>
                    </a:cubicBezTo>
                    <a:cubicBezTo>
                      <a:pt x="482" y="1256"/>
                      <a:pt x="628" y="1130"/>
                      <a:pt x="628" y="942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109;p54">
                <a:extLst>
                  <a:ext uri="{FF2B5EF4-FFF2-40B4-BE49-F238E27FC236}">
                    <a16:creationId xmlns:a16="http://schemas.microsoft.com/office/drawing/2014/main" id="{9287438A-7485-F92D-041D-CCFC836E3374}"/>
                  </a:ext>
                </a:extLst>
              </p:cNvPr>
              <p:cNvSpPr/>
              <p:nvPr/>
            </p:nvSpPr>
            <p:spPr>
              <a:xfrm>
                <a:off x="5087854" y="2230967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6926" y="629"/>
                    </a:moveTo>
                    <a:lnTo>
                      <a:pt x="6926" y="1905"/>
                    </a:lnTo>
                    <a:lnTo>
                      <a:pt x="3788" y="1905"/>
                    </a:lnTo>
                    <a:lnTo>
                      <a:pt x="3788" y="629"/>
                    </a:lnTo>
                    <a:close/>
                    <a:moveTo>
                      <a:pt x="10086" y="2533"/>
                    </a:moveTo>
                    <a:lnTo>
                      <a:pt x="10086" y="3788"/>
                    </a:lnTo>
                    <a:lnTo>
                      <a:pt x="9437" y="3788"/>
                    </a:lnTo>
                    <a:lnTo>
                      <a:pt x="9437" y="3160"/>
                    </a:lnTo>
                    <a:lnTo>
                      <a:pt x="7554" y="3160"/>
                    </a:lnTo>
                    <a:lnTo>
                      <a:pt x="7554" y="3788"/>
                    </a:lnTo>
                    <a:lnTo>
                      <a:pt x="3160" y="3788"/>
                    </a:lnTo>
                    <a:lnTo>
                      <a:pt x="3160" y="3160"/>
                    </a:lnTo>
                    <a:lnTo>
                      <a:pt x="1277" y="3160"/>
                    </a:lnTo>
                    <a:lnTo>
                      <a:pt x="1277" y="3788"/>
                    </a:lnTo>
                    <a:lnTo>
                      <a:pt x="628" y="3788"/>
                    </a:lnTo>
                    <a:lnTo>
                      <a:pt x="628" y="2533"/>
                    </a:lnTo>
                    <a:close/>
                    <a:moveTo>
                      <a:pt x="2532" y="3788"/>
                    </a:moveTo>
                    <a:lnTo>
                      <a:pt x="2532" y="4730"/>
                    </a:lnTo>
                    <a:cubicBezTo>
                      <a:pt x="2532" y="4897"/>
                      <a:pt x="2386" y="5044"/>
                      <a:pt x="2218" y="5044"/>
                    </a:cubicBezTo>
                    <a:cubicBezTo>
                      <a:pt x="2051" y="5044"/>
                      <a:pt x="1905" y="4897"/>
                      <a:pt x="1905" y="4730"/>
                    </a:cubicBezTo>
                    <a:lnTo>
                      <a:pt x="1905" y="3788"/>
                    </a:lnTo>
                    <a:close/>
                    <a:moveTo>
                      <a:pt x="8830" y="3788"/>
                    </a:moveTo>
                    <a:lnTo>
                      <a:pt x="8830" y="4730"/>
                    </a:lnTo>
                    <a:cubicBezTo>
                      <a:pt x="8830" y="4897"/>
                      <a:pt x="8684" y="5044"/>
                      <a:pt x="8516" y="5044"/>
                    </a:cubicBezTo>
                    <a:cubicBezTo>
                      <a:pt x="8328" y="5044"/>
                      <a:pt x="8203" y="4897"/>
                      <a:pt x="8203" y="4730"/>
                    </a:cubicBezTo>
                    <a:lnTo>
                      <a:pt x="8203" y="3788"/>
                    </a:lnTo>
                    <a:close/>
                    <a:moveTo>
                      <a:pt x="10086" y="4416"/>
                    </a:moveTo>
                    <a:lnTo>
                      <a:pt x="10086" y="10086"/>
                    </a:lnTo>
                    <a:lnTo>
                      <a:pt x="628" y="10086"/>
                    </a:lnTo>
                    <a:lnTo>
                      <a:pt x="628" y="4416"/>
                    </a:lnTo>
                    <a:lnTo>
                      <a:pt x="1277" y="4416"/>
                    </a:lnTo>
                    <a:lnTo>
                      <a:pt x="1277" y="4730"/>
                    </a:lnTo>
                    <a:cubicBezTo>
                      <a:pt x="1277" y="5253"/>
                      <a:pt x="1695" y="5671"/>
                      <a:pt x="2218" y="5671"/>
                    </a:cubicBezTo>
                    <a:cubicBezTo>
                      <a:pt x="2742" y="5671"/>
                      <a:pt x="3160" y="5253"/>
                      <a:pt x="3160" y="4730"/>
                    </a:cubicBezTo>
                    <a:lnTo>
                      <a:pt x="3160" y="4416"/>
                    </a:lnTo>
                    <a:lnTo>
                      <a:pt x="7554" y="4416"/>
                    </a:lnTo>
                    <a:lnTo>
                      <a:pt x="7554" y="4730"/>
                    </a:lnTo>
                    <a:cubicBezTo>
                      <a:pt x="7554" y="5253"/>
                      <a:pt x="7993" y="5671"/>
                      <a:pt x="8496" y="5671"/>
                    </a:cubicBezTo>
                    <a:cubicBezTo>
                      <a:pt x="9019" y="5671"/>
                      <a:pt x="9437" y="5253"/>
                      <a:pt x="9437" y="4730"/>
                    </a:cubicBezTo>
                    <a:lnTo>
                      <a:pt x="9437" y="4416"/>
                    </a:lnTo>
                    <a:close/>
                    <a:moveTo>
                      <a:pt x="3160" y="1"/>
                    </a:moveTo>
                    <a:lnTo>
                      <a:pt x="3160" y="1905"/>
                    </a:lnTo>
                    <a:lnTo>
                      <a:pt x="1" y="1905"/>
                    </a:lnTo>
                    <a:lnTo>
                      <a:pt x="1" y="10714"/>
                    </a:lnTo>
                    <a:lnTo>
                      <a:pt x="10734" y="10714"/>
                    </a:lnTo>
                    <a:lnTo>
                      <a:pt x="10734" y="1905"/>
                    </a:lnTo>
                    <a:lnTo>
                      <a:pt x="7554" y="1905"/>
                    </a:lnTo>
                    <a:lnTo>
                      <a:pt x="75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110;p54">
                <a:extLst>
                  <a:ext uri="{FF2B5EF4-FFF2-40B4-BE49-F238E27FC236}">
                    <a16:creationId xmlns:a16="http://schemas.microsoft.com/office/drawing/2014/main" id="{64F17C27-86FC-E0F3-DE0F-64DEC1E42349}"/>
                  </a:ext>
                </a:extLst>
              </p:cNvPr>
              <p:cNvSpPr/>
              <p:nvPr/>
            </p:nvSpPr>
            <p:spPr>
              <a:xfrm>
                <a:off x="5202581" y="2414058"/>
                <a:ext cx="160287" cy="15956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395" extrusionOk="0">
                    <a:moveTo>
                      <a:pt x="2511" y="628"/>
                    </a:moveTo>
                    <a:lnTo>
                      <a:pt x="2511" y="1884"/>
                    </a:lnTo>
                    <a:lnTo>
                      <a:pt x="3766" y="1884"/>
                    </a:lnTo>
                    <a:lnTo>
                      <a:pt x="3766" y="2511"/>
                    </a:lnTo>
                    <a:lnTo>
                      <a:pt x="2511" y="2511"/>
                    </a:lnTo>
                    <a:lnTo>
                      <a:pt x="2511" y="3767"/>
                    </a:lnTo>
                    <a:lnTo>
                      <a:pt x="1883" y="3767"/>
                    </a:lnTo>
                    <a:lnTo>
                      <a:pt x="1883" y="2511"/>
                    </a:lnTo>
                    <a:lnTo>
                      <a:pt x="628" y="2511"/>
                    </a:lnTo>
                    <a:lnTo>
                      <a:pt x="628" y="1884"/>
                    </a:lnTo>
                    <a:lnTo>
                      <a:pt x="1883" y="1884"/>
                    </a:lnTo>
                    <a:lnTo>
                      <a:pt x="1883" y="628"/>
                    </a:lnTo>
                    <a:close/>
                    <a:moveTo>
                      <a:pt x="1255" y="1"/>
                    </a:moveTo>
                    <a:lnTo>
                      <a:pt x="1255" y="1256"/>
                    </a:lnTo>
                    <a:lnTo>
                      <a:pt x="0" y="1256"/>
                    </a:lnTo>
                    <a:lnTo>
                      <a:pt x="0" y="3139"/>
                    </a:lnTo>
                    <a:lnTo>
                      <a:pt x="1255" y="3139"/>
                    </a:lnTo>
                    <a:lnTo>
                      <a:pt x="1255" y="4394"/>
                    </a:lnTo>
                    <a:lnTo>
                      <a:pt x="3139" y="4394"/>
                    </a:lnTo>
                    <a:lnTo>
                      <a:pt x="3139" y="3139"/>
                    </a:lnTo>
                    <a:lnTo>
                      <a:pt x="4415" y="3139"/>
                    </a:lnTo>
                    <a:lnTo>
                      <a:pt x="4415" y="1256"/>
                    </a:lnTo>
                    <a:lnTo>
                      <a:pt x="3139" y="1256"/>
                    </a:lnTo>
                    <a:lnTo>
                      <a:pt x="31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1111;p54">
              <a:extLst>
                <a:ext uri="{FF2B5EF4-FFF2-40B4-BE49-F238E27FC236}">
                  <a16:creationId xmlns:a16="http://schemas.microsoft.com/office/drawing/2014/main" id="{C14F1A55-0D6C-7520-8AB7-6700ABC226C3}"/>
                </a:ext>
              </a:extLst>
            </p:cNvPr>
            <p:cNvGrpSpPr/>
            <p:nvPr/>
          </p:nvGrpSpPr>
          <p:grpSpPr>
            <a:xfrm>
              <a:off x="5044553" y="3354708"/>
              <a:ext cx="477602" cy="480930"/>
              <a:chOff x="5044542" y="3354708"/>
              <a:chExt cx="432530" cy="435546"/>
            </a:xfrm>
          </p:grpSpPr>
          <p:sp>
            <p:nvSpPr>
              <p:cNvPr id="36" name="Google Shape;1112;p54">
                <a:extLst>
                  <a:ext uri="{FF2B5EF4-FFF2-40B4-BE49-F238E27FC236}">
                    <a16:creationId xmlns:a16="http://schemas.microsoft.com/office/drawing/2014/main" id="{3E1D03F8-298A-C76B-8674-919A1880EA14}"/>
                  </a:ext>
                </a:extLst>
              </p:cNvPr>
              <p:cNvSpPr/>
              <p:nvPr/>
            </p:nvSpPr>
            <p:spPr>
              <a:xfrm>
                <a:off x="5044542" y="3401282"/>
                <a:ext cx="389734" cy="388972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14" extrusionOk="0">
                    <a:moveTo>
                      <a:pt x="942" y="1"/>
                    </a:moveTo>
                    <a:cubicBezTo>
                      <a:pt x="440" y="1"/>
                      <a:pt x="1" y="419"/>
                      <a:pt x="1" y="942"/>
                    </a:cubicBezTo>
                    <a:lnTo>
                      <a:pt x="1" y="2846"/>
                    </a:lnTo>
                    <a:cubicBezTo>
                      <a:pt x="1" y="3244"/>
                      <a:pt x="273" y="3600"/>
                      <a:pt x="628" y="3725"/>
                    </a:cubicBezTo>
                    <a:lnTo>
                      <a:pt x="628" y="5734"/>
                    </a:lnTo>
                    <a:cubicBezTo>
                      <a:pt x="273" y="5859"/>
                      <a:pt x="1" y="6194"/>
                      <a:pt x="1" y="6613"/>
                    </a:cubicBezTo>
                    <a:lnTo>
                      <a:pt x="1" y="9772"/>
                    </a:lnTo>
                    <a:cubicBezTo>
                      <a:pt x="1" y="10295"/>
                      <a:pt x="440" y="10714"/>
                      <a:pt x="942" y="10714"/>
                    </a:cubicBezTo>
                    <a:lnTo>
                      <a:pt x="2867" y="10714"/>
                    </a:lnTo>
                    <a:cubicBezTo>
                      <a:pt x="3265" y="10714"/>
                      <a:pt x="3620" y="10463"/>
                      <a:pt x="3746" y="10086"/>
                    </a:cubicBezTo>
                    <a:lnTo>
                      <a:pt x="5734" y="10086"/>
                    </a:lnTo>
                    <a:cubicBezTo>
                      <a:pt x="5880" y="10463"/>
                      <a:pt x="6215" y="10714"/>
                      <a:pt x="6633" y="10714"/>
                    </a:cubicBezTo>
                    <a:lnTo>
                      <a:pt x="9793" y="10714"/>
                    </a:lnTo>
                    <a:cubicBezTo>
                      <a:pt x="10316" y="10714"/>
                      <a:pt x="10734" y="10295"/>
                      <a:pt x="10734" y="9772"/>
                    </a:cubicBezTo>
                    <a:lnTo>
                      <a:pt x="10734" y="7868"/>
                    </a:lnTo>
                    <a:cubicBezTo>
                      <a:pt x="10734" y="7450"/>
                      <a:pt x="10462" y="7115"/>
                      <a:pt x="10107" y="6968"/>
                    </a:cubicBezTo>
                    <a:lnTo>
                      <a:pt x="10107" y="4981"/>
                    </a:lnTo>
                    <a:cubicBezTo>
                      <a:pt x="10462" y="4855"/>
                      <a:pt x="10734" y="4499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316" y="1"/>
                      <a:pt x="9793" y="1"/>
                    </a:cubicBezTo>
                    <a:lnTo>
                      <a:pt x="7889" y="1"/>
                    </a:lnTo>
                    <a:cubicBezTo>
                      <a:pt x="7470" y="1"/>
                      <a:pt x="7136" y="252"/>
                      <a:pt x="6989" y="629"/>
                    </a:cubicBezTo>
                    <a:lnTo>
                      <a:pt x="5001" y="629"/>
                    </a:lnTo>
                    <a:cubicBezTo>
                      <a:pt x="4876" y="252"/>
                      <a:pt x="4520" y="1"/>
                      <a:pt x="4123" y="1"/>
                    </a:cubicBez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113;p54">
                <a:extLst>
                  <a:ext uri="{FF2B5EF4-FFF2-40B4-BE49-F238E27FC236}">
                    <a16:creationId xmlns:a16="http://schemas.microsoft.com/office/drawing/2014/main" id="{41369668-FE91-DA10-A5B2-803BC74B33BA}"/>
                  </a:ext>
                </a:extLst>
              </p:cNvPr>
              <p:cNvSpPr/>
              <p:nvPr/>
            </p:nvSpPr>
            <p:spPr>
              <a:xfrm>
                <a:off x="5318658" y="3378265"/>
                <a:ext cx="136008" cy="228701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6299" extrusionOk="0">
                    <a:moveTo>
                      <a:pt x="1527" y="1"/>
                    </a:moveTo>
                    <a:cubicBezTo>
                      <a:pt x="1339" y="1"/>
                      <a:pt x="1214" y="126"/>
                      <a:pt x="1214" y="315"/>
                    </a:cubicBezTo>
                    <a:lnTo>
                      <a:pt x="1214" y="3160"/>
                    </a:lnTo>
                    <a:lnTo>
                      <a:pt x="0" y="3160"/>
                    </a:lnTo>
                    <a:cubicBezTo>
                      <a:pt x="126" y="3516"/>
                      <a:pt x="481" y="3788"/>
                      <a:pt x="900" y="3788"/>
                    </a:cubicBezTo>
                    <a:lnTo>
                      <a:pt x="1214" y="3788"/>
                    </a:lnTo>
                    <a:lnTo>
                      <a:pt x="1214" y="6299"/>
                    </a:lnTo>
                    <a:lnTo>
                      <a:pt x="3118" y="6299"/>
                    </a:lnTo>
                    <a:lnTo>
                      <a:pt x="3118" y="3788"/>
                    </a:lnTo>
                    <a:lnTo>
                      <a:pt x="3432" y="3788"/>
                    </a:lnTo>
                    <a:cubicBezTo>
                      <a:pt x="3599" y="3788"/>
                      <a:pt x="3745" y="3641"/>
                      <a:pt x="3745" y="3474"/>
                    </a:cubicBezTo>
                    <a:lnTo>
                      <a:pt x="3745" y="315"/>
                    </a:lnTo>
                    <a:cubicBezTo>
                      <a:pt x="3745" y="126"/>
                      <a:pt x="3599" y="1"/>
                      <a:pt x="3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114;p54">
                <a:extLst>
                  <a:ext uri="{FF2B5EF4-FFF2-40B4-BE49-F238E27FC236}">
                    <a16:creationId xmlns:a16="http://schemas.microsoft.com/office/drawing/2014/main" id="{6242FAEE-A454-F5AA-D7F2-B8D574A89B33}"/>
                  </a:ext>
                </a:extLst>
              </p:cNvPr>
              <p:cNvSpPr/>
              <p:nvPr/>
            </p:nvSpPr>
            <p:spPr>
              <a:xfrm>
                <a:off x="5110470" y="3378265"/>
                <a:ext cx="228701" cy="135282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3726" extrusionOk="0">
                    <a:moveTo>
                      <a:pt x="315" y="1"/>
                    </a:moveTo>
                    <a:cubicBezTo>
                      <a:pt x="147" y="1"/>
                      <a:pt x="1" y="147"/>
                      <a:pt x="1" y="315"/>
                    </a:cubicBezTo>
                    <a:lnTo>
                      <a:pt x="1" y="2219"/>
                    </a:lnTo>
                    <a:cubicBezTo>
                      <a:pt x="1" y="2386"/>
                      <a:pt x="147" y="2532"/>
                      <a:pt x="315" y="2532"/>
                    </a:cubicBezTo>
                    <a:lnTo>
                      <a:pt x="3160" y="2532"/>
                    </a:lnTo>
                    <a:lnTo>
                      <a:pt x="3160" y="3725"/>
                    </a:lnTo>
                    <a:cubicBezTo>
                      <a:pt x="3537" y="3600"/>
                      <a:pt x="3788" y="3265"/>
                      <a:pt x="3788" y="2846"/>
                    </a:cubicBezTo>
                    <a:lnTo>
                      <a:pt x="3788" y="2532"/>
                    </a:lnTo>
                    <a:lnTo>
                      <a:pt x="6299" y="2532"/>
                    </a:lnTo>
                    <a:lnTo>
                      <a:pt x="6299" y="628"/>
                    </a:lnTo>
                    <a:lnTo>
                      <a:pt x="3788" y="628"/>
                    </a:lnTo>
                    <a:lnTo>
                      <a:pt x="3788" y="315"/>
                    </a:lnTo>
                    <a:cubicBezTo>
                      <a:pt x="3788" y="147"/>
                      <a:pt x="3663" y="1"/>
                      <a:pt x="3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115;p54">
                <a:extLst>
                  <a:ext uri="{FF2B5EF4-FFF2-40B4-BE49-F238E27FC236}">
                    <a16:creationId xmlns:a16="http://schemas.microsoft.com/office/drawing/2014/main" id="{62FF3EC6-875D-B304-2E83-930C2C345990}"/>
                  </a:ext>
                </a:extLst>
              </p:cNvPr>
              <p:cNvSpPr/>
              <p:nvPr/>
            </p:nvSpPr>
            <p:spPr>
              <a:xfrm>
                <a:off x="5220866" y="3487156"/>
                <a:ext cx="123975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9" extrusionOk="0">
                    <a:moveTo>
                      <a:pt x="1235" y="0"/>
                    </a:moveTo>
                    <a:cubicBezTo>
                      <a:pt x="1109" y="607"/>
                      <a:pt x="628" y="1088"/>
                      <a:pt x="0" y="1214"/>
                    </a:cubicBezTo>
                    <a:lnTo>
                      <a:pt x="0" y="1904"/>
                    </a:lnTo>
                    <a:cubicBezTo>
                      <a:pt x="628" y="2030"/>
                      <a:pt x="1109" y="2532"/>
                      <a:pt x="1235" y="3139"/>
                    </a:cubicBezTo>
                    <a:lnTo>
                      <a:pt x="1925" y="3139"/>
                    </a:lnTo>
                    <a:cubicBezTo>
                      <a:pt x="2051" y="2532"/>
                      <a:pt x="2532" y="2030"/>
                      <a:pt x="3139" y="1904"/>
                    </a:cubicBezTo>
                    <a:lnTo>
                      <a:pt x="3139" y="1214"/>
                    </a:lnTo>
                    <a:cubicBezTo>
                      <a:pt x="2532" y="1088"/>
                      <a:pt x="2051" y="607"/>
                      <a:pt x="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116;p54">
                <a:extLst>
                  <a:ext uri="{FF2B5EF4-FFF2-40B4-BE49-F238E27FC236}">
                    <a16:creationId xmlns:a16="http://schemas.microsoft.com/office/drawing/2014/main" id="{9D8CE56C-537B-0275-2822-DE2B89B497F7}"/>
                  </a:ext>
                </a:extLst>
              </p:cNvPr>
              <p:cNvSpPr/>
              <p:nvPr/>
            </p:nvSpPr>
            <p:spPr>
              <a:xfrm>
                <a:off x="5087338" y="3354708"/>
                <a:ext cx="389734" cy="389734"/>
              </a:xfrm>
              <a:custGeom>
                <a:avLst/>
                <a:gdLst/>
                <a:ahLst/>
                <a:cxnLst/>
                <a:rect l="l" t="t" r="r" b="b"/>
                <a:pathLst>
                  <a:path w="10735" h="10735" extrusionOk="0">
                    <a:moveTo>
                      <a:pt x="4101" y="629"/>
                    </a:moveTo>
                    <a:cubicBezTo>
                      <a:pt x="4290" y="629"/>
                      <a:pt x="4415" y="775"/>
                      <a:pt x="4415" y="942"/>
                    </a:cubicBezTo>
                    <a:lnTo>
                      <a:pt x="4415" y="1256"/>
                    </a:lnTo>
                    <a:lnTo>
                      <a:pt x="6926" y="1256"/>
                    </a:lnTo>
                    <a:lnTo>
                      <a:pt x="6926" y="3160"/>
                    </a:lnTo>
                    <a:lnTo>
                      <a:pt x="4415" y="3160"/>
                    </a:lnTo>
                    <a:lnTo>
                      <a:pt x="4415" y="3474"/>
                    </a:lnTo>
                    <a:cubicBezTo>
                      <a:pt x="4415" y="3893"/>
                      <a:pt x="4164" y="4248"/>
                      <a:pt x="3787" y="4374"/>
                    </a:cubicBezTo>
                    <a:lnTo>
                      <a:pt x="3787" y="3160"/>
                    </a:lnTo>
                    <a:lnTo>
                      <a:pt x="942" y="3160"/>
                    </a:lnTo>
                    <a:cubicBezTo>
                      <a:pt x="774" y="3160"/>
                      <a:pt x="628" y="3035"/>
                      <a:pt x="628" y="2847"/>
                    </a:cubicBezTo>
                    <a:lnTo>
                      <a:pt x="628" y="942"/>
                    </a:lnTo>
                    <a:cubicBezTo>
                      <a:pt x="628" y="775"/>
                      <a:pt x="774" y="629"/>
                      <a:pt x="942" y="629"/>
                    </a:cubicBezTo>
                    <a:close/>
                    <a:moveTo>
                      <a:pt x="5712" y="3788"/>
                    </a:moveTo>
                    <a:cubicBezTo>
                      <a:pt x="5838" y="4416"/>
                      <a:pt x="6319" y="4897"/>
                      <a:pt x="6926" y="5023"/>
                    </a:cubicBezTo>
                    <a:lnTo>
                      <a:pt x="6926" y="5713"/>
                    </a:lnTo>
                    <a:cubicBezTo>
                      <a:pt x="6319" y="5839"/>
                      <a:pt x="5838" y="6320"/>
                      <a:pt x="5712" y="6948"/>
                    </a:cubicBezTo>
                    <a:lnTo>
                      <a:pt x="5022" y="6948"/>
                    </a:lnTo>
                    <a:cubicBezTo>
                      <a:pt x="4896" y="6320"/>
                      <a:pt x="4415" y="5839"/>
                      <a:pt x="3787" y="5713"/>
                    </a:cubicBezTo>
                    <a:lnTo>
                      <a:pt x="3787" y="5023"/>
                    </a:lnTo>
                    <a:cubicBezTo>
                      <a:pt x="4415" y="4897"/>
                      <a:pt x="4896" y="4416"/>
                      <a:pt x="5022" y="3788"/>
                    </a:cubicBezTo>
                    <a:close/>
                    <a:moveTo>
                      <a:pt x="9793" y="629"/>
                    </a:moveTo>
                    <a:cubicBezTo>
                      <a:pt x="9960" y="629"/>
                      <a:pt x="10106" y="775"/>
                      <a:pt x="10106" y="942"/>
                    </a:cubicBezTo>
                    <a:lnTo>
                      <a:pt x="10106" y="4102"/>
                    </a:lnTo>
                    <a:cubicBezTo>
                      <a:pt x="10106" y="4290"/>
                      <a:pt x="9960" y="4416"/>
                      <a:pt x="9793" y="4416"/>
                    </a:cubicBezTo>
                    <a:lnTo>
                      <a:pt x="9479" y="4416"/>
                    </a:lnTo>
                    <a:lnTo>
                      <a:pt x="9479" y="6948"/>
                    </a:lnTo>
                    <a:lnTo>
                      <a:pt x="7575" y="6948"/>
                    </a:lnTo>
                    <a:lnTo>
                      <a:pt x="7575" y="4416"/>
                    </a:lnTo>
                    <a:lnTo>
                      <a:pt x="7261" y="4416"/>
                    </a:lnTo>
                    <a:cubicBezTo>
                      <a:pt x="6842" y="4416"/>
                      <a:pt x="6487" y="4165"/>
                      <a:pt x="6361" y="3788"/>
                    </a:cubicBezTo>
                    <a:lnTo>
                      <a:pt x="7575" y="3788"/>
                    </a:lnTo>
                    <a:lnTo>
                      <a:pt x="7575" y="942"/>
                    </a:lnTo>
                    <a:cubicBezTo>
                      <a:pt x="7575" y="775"/>
                      <a:pt x="7700" y="629"/>
                      <a:pt x="7868" y="629"/>
                    </a:cubicBezTo>
                    <a:close/>
                    <a:moveTo>
                      <a:pt x="3160" y="3809"/>
                    </a:moveTo>
                    <a:lnTo>
                      <a:pt x="3160" y="6320"/>
                    </a:lnTo>
                    <a:lnTo>
                      <a:pt x="3474" y="6320"/>
                    </a:lnTo>
                    <a:cubicBezTo>
                      <a:pt x="3892" y="6320"/>
                      <a:pt x="4227" y="6571"/>
                      <a:pt x="4373" y="6948"/>
                    </a:cubicBezTo>
                    <a:lnTo>
                      <a:pt x="3160" y="6948"/>
                    </a:lnTo>
                    <a:lnTo>
                      <a:pt x="3160" y="9793"/>
                    </a:lnTo>
                    <a:cubicBezTo>
                      <a:pt x="3160" y="9961"/>
                      <a:pt x="3034" y="10107"/>
                      <a:pt x="2846" y="10107"/>
                    </a:cubicBezTo>
                    <a:lnTo>
                      <a:pt x="942" y="10107"/>
                    </a:lnTo>
                    <a:cubicBezTo>
                      <a:pt x="774" y="10107"/>
                      <a:pt x="628" y="9961"/>
                      <a:pt x="628" y="9793"/>
                    </a:cubicBezTo>
                    <a:lnTo>
                      <a:pt x="628" y="6634"/>
                    </a:lnTo>
                    <a:cubicBezTo>
                      <a:pt x="628" y="6445"/>
                      <a:pt x="774" y="6320"/>
                      <a:pt x="942" y="6320"/>
                    </a:cubicBezTo>
                    <a:lnTo>
                      <a:pt x="1256" y="6320"/>
                    </a:lnTo>
                    <a:lnTo>
                      <a:pt x="1256" y="3809"/>
                    </a:lnTo>
                    <a:close/>
                    <a:moveTo>
                      <a:pt x="6947" y="6362"/>
                    </a:moveTo>
                    <a:lnTo>
                      <a:pt x="6947" y="7575"/>
                    </a:lnTo>
                    <a:lnTo>
                      <a:pt x="9793" y="7575"/>
                    </a:lnTo>
                    <a:cubicBezTo>
                      <a:pt x="9960" y="7575"/>
                      <a:pt x="10106" y="7701"/>
                      <a:pt x="10106" y="7889"/>
                    </a:cubicBezTo>
                    <a:lnTo>
                      <a:pt x="10106" y="9793"/>
                    </a:lnTo>
                    <a:cubicBezTo>
                      <a:pt x="10106" y="9961"/>
                      <a:pt x="9960" y="10107"/>
                      <a:pt x="9793" y="10107"/>
                    </a:cubicBezTo>
                    <a:lnTo>
                      <a:pt x="6633" y="10107"/>
                    </a:lnTo>
                    <a:cubicBezTo>
                      <a:pt x="6445" y="10107"/>
                      <a:pt x="6319" y="9961"/>
                      <a:pt x="6319" y="9793"/>
                    </a:cubicBezTo>
                    <a:lnTo>
                      <a:pt x="6319" y="9479"/>
                    </a:lnTo>
                    <a:lnTo>
                      <a:pt x="3787" y="9479"/>
                    </a:lnTo>
                    <a:lnTo>
                      <a:pt x="3787" y="7575"/>
                    </a:lnTo>
                    <a:lnTo>
                      <a:pt x="6319" y="7575"/>
                    </a:lnTo>
                    <a:lnTo>
                      <a:pt x="6319" y="7261"/>
                    </a:lnTo>
                    <a:cubicBezTo>
                      <a:pt x="6319" y="6843"/>
                      <a:pt x="6570" y="6487"/>
                      <a:pt x="6947" y="6362"/>
                    </a:cubicBezTo>
                    <a:close/>
                    <a:moveTo>
                      <a:pt x="942" y="1"/>
                    </a:moveTo>
                    <a:cubicBezTo>
                      <a:pt x="419" y="1"/>
                      <a:pt x="0" y="440"/>
                      <a:pt x="0" y="942"/>
                    </a:cubicBezTo>
                    <a:lnTo>
                      <a:pt x="0" y="2847"/>
                    </a:lnTo>
                    <a:cubicBezTo>
                      <a:pt x="0" y="3265"/>
                      <a:pt x="272" y="3621"/>
                      <a:pt x="628" y="3746"/>
                    </a:cubicBezTo>
                    <a:lnTo>
                      <a:pt x="628" y="5734"/>
                    </a:lnTo>
                    <a:cubicBezTo>
                      <a:pt x="272" y="5860"/>
                      <a:pt x="0" y="6215"/>
                      <a:pt x="0" y="6634"/>
                    </a:cubicBezTo>
                    <a:lnTo>
                      <a:pt x="0" y="9793"/>
                    </a:lnTo>
                    <a:cubicBezTo>
                      <a:pt x="0" y="10316"/>
                      <a:pt x="419" y="10735"/>
                      <a:pt x="942" y="10735"/>
                    </a:cubicBezTo>
                    <a:lnTo>
                      <a:pt x="2846" y="10735"/>
                    </a:lnTo>
                    <a:cubicBezTo>
                      <a:pt x="3264" y="10735"/>
                      <a:pt x="3620" y="10463"/>
                      <a:pt x="3746" y="10107"/>
                    </a:cubicBezTo>
                    <a:lnTo>
                      <a:pt x="5733" y="10107"/>
                    </a:lnTo>
                    <a:cubicBezTo>
                      <a:pt x="5859" y="10463"/>
                      <a:pt x="6215" y="10735"/>
                      <a:pt x="6633" y="10735"/>
                    </a:cubicBezTo>
                    <a:lnTo>
                      <a:pt x="9793" y="10735"/>
                    </a:lnTo>
                    <a:cubicBezTo>
                      <a:pt x="10316" y="10735"/>
                      <a:pt x="10734" y="10316"/>
                      <a:pt x="10734" y="9793"/>
                    </a:cubicBezTo>
                    <a:lnTo>
                      <a:pt x="10734" y="7889"/>
                    </a:lnTo>
                    <a:cubicBezTo>
                      <a:pt x="10734" y="7471"/>
                      <a:pt x="10462" y="7115"/>
                      <a:pt x="10106" y="6989"/>
                    </a:cubicBezTo>
                    <a:lnTo>
                      <a:pt x="10106" y="5002"/>
                    </a:lnTo>
                    <a:cubicBezTo>
                      <a:pt x="10462" y="4876"/>
                      <a:pt x="10734" y="4520"/>
                      <a:pt x="10734" y="4102"/>
                    </a:cubicBezTo>
                    <a:lnTo>
                      <a:pt x="10734" y="942"/>
                    </a:lnTo>
                    <a:cubicBezTo>
                      <a:pt x="10734" y="419"/>
                      <a:pt x="10295" y="1"/>
                      <a:pt x="9793" y="1"/>
                    </a:cubicBezTo>
                    <a:lnTo>
                      <a:pt x="7888" y="1"/>
                    </a:lnTo>
                    <a:cubicBezTo>
                      <a:pt x="7470" y="1"/>
                      <a:pt x="7114" y="273"/>
                      <a:pt x="6989" y="629"/>
                    </a:cubicBezTo>
                    <a:lnTo>
                      <a:pt x="5001" y="629"/>
                    </a:lnTo>
                    <a:cubicBezTo>
                      <a:pt x="4875" y="273"/>
                      <a:pt x="4520" y="1"/>
                      <a:pt x="4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94794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1388875" y="553088"/>
            <a:ext cx="6620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Completion of the project </a:t>
            </a:r>
            <a:endParaRPr lang="en-US"/>
          </a:p>
        </p:txBody>
      </p:sp>
      <p:sp>
        <p:nvSpPr>
          <p:cNvPr id="3" name="Cylinder 2">
            <a:extLst>
              <a:ext uri="{FF2B5EF4-FFF2-40B4-BE49-F238E27FC236}">
                <a16:creationId xmlns:a16="http://schemas.microsoft.com/office/drawing/2014/main" id="{D1F9834A-51BB-AADF-EC64-C772B921426B}"/>
              </a:ext>
            </a:extLst>
          </p:cNvPr>
          <p:cNvSpPr/>
          <p:nvPr/>
        </p:nvSpPr>
        <p:spPr>
          <a:xfrm>
            <a:off x="5560960" y="1495293"/>
            <a:ext cx="769327" cy="1802422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9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ylinder 29">
            <a:extLst>
              <a:ext uri="{FF2B5EF4-FFF2-40B4-BE49-F238E27FC236}">
                <a16:creationId xmlns:a16="http://schemas.microsoft.com/office/drawing/2014/main" id="{936822D5-F56B-20E8-3EAE-4446D629BC83}"/>
              </a:ext>
            </a:extLst>
          </p:cNvPr>
          <p:cNvSpPr/>
          <p:nvPr/>
        </p:nvSpPr>
        <p:spPr>
          <a:xfrm>
            <a:off x="6818580" y="2210428"/>
            <a:ext cx="769327" cy="1055076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oogle Shape;736;p41">
            <a:extLst>
              <a:ext uri="{FF2B5EF4-FFF2-40B4-BE49-F238E27FC236}">
                <a16:creationId xmlns:a16="http://schemas.microsoft.com/office/drawing/2014/main" id="{633449C1-1D24-F321-5597-62A2DF07BD84}"/>
              </a:ext>
            </a:extLst>
          </p:cNvPr>
          <p:cNvGrpSpPr/>
          <p:nvPr/>
        </p:nvGrpSpPr>
        <p:grpSpPr>
          <a:xfrm>
            <a:off x="247143" y="907143"/>
            <a:ext cx="357094" cy="465424"/>
            <a:chOff x="6892085" y="3385616"/>
            <a:chExt cx="341652" cy="445297"/>
          </a:xfrm>
        </p:grpSpPr>
        <p:sp>
          <p:nvSpPr>
            <p:cNvPr id="24" name="Google Shape;737;p41">
              <a:extLst>
                <a:ext uri="{FF2B5EF4-FFF2-40B4-BE49-F238E27FC236}">
                  <a16:creationId xmlns:a16="http://schemas.microsoft.com/office/drawing/2014/main" id="{95B4B849-5742-305F-C05E-4536D4A4F8E5}"/>
                </a:ext>
              </a:extLst>
            </p:cNvPr>
            <p:cNvSpPr/>
            <p:nvPr/>
          </p:nvSpPr>
          <p:spPr>
            <a:xfrm>
              <a:off x="6892085" y="3441179"/>
              <a:ext cx="296285" cy="389734"/>
            </a:xfrm>
            <a:custGeom>
              <a:avLst/>
              <a:gdLst/>
              <a:ahLst/>
              <a:cxnLst/>
              <a:rect l="l" t="t" r="r" b="b"/>
              <a:pathLst>
                <a:path w="8161" h="10735" extrusionOk="0">
                  <a:moveTo>
                    <a:pt x="4080" y="0"/>
                  </a:moveTo>
                  <a:lnTo>
                    <a:pt x="1067" y="3871"/>
                  </a:lnTo>
                  <a:cubicBezTo>
                    <a:pt x="335" y="4666"/>
                    <a:pt x="0" y="5629"/>
                    <a:pt x="0" y="6633"/>
                  </a:cubicBezTo>
                  <a:cubicBezTo>
                    <a:pt x="0" y="8893"/>
                    <a:pt x="1820" y="10734"/>
                    <a:pt x="4080" y="10734"/>
                  </a:cubicBezTo>
                  <a:cubicBezTo>
                    <a:pt x="6319" y="10734"/>
                    <a:pt x="8160" y="8893"/>
                    <a:pt x="8160" y="6633"/>
                  </a:cubicBezTo>
                  <a:cubicBezTo>
                    <a:pt x="8160" y="5629"/>
                    <a:pt x="7805" y="4666"/>
                    <a:pt x="7093" y="3871"/>
                  </a:cubicBezTo>
                  <a:lnTo>
                    <a:pt x="4080" y="0"/>
                  </a:ln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8;p41">
              <a:extLst>
                <a:ext uri="{FF2B5EF4-FFF2-40B4-BE49-F238E27FC236}">
                  <a16:creationId xmlns:a16="http://schemas.microsoft.com/office/drawing/2014/main" id="{55EDC5C6-9F19-BC53-5435-B325846AC20C}"/>
                </a:ext>
              </a:extLst>
            </p:cNvPr>
            <p:cNvSpPr/>
            <p:nvPr/>
          </p:nvSpPr>
          <p:spPr>
            <a:xfrm>
              <a:off x="7014143" y="3559080"/>
              <a:ext cx="139200" cy="139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9;p41">
              <a:extLst>
                <a:ext uri="{FF2B5EF4-FFF2-40B4-BE49-F238E27FC236}">
                  <a16:creationId xmlns:a16="http://schemas.microsoft.com/office/drawing/2014/main" id="{CAB61F72-CB90-5F27-3800-2DD2F725DC27}"/>
                </a:ext>
              </a:extLst>
            </p:cNvPr>
            <p:cNvSpPr/>
            <p:nvPr/>
          </p:nvSpPr>
          <p:spPr>
            <a:xfrm>
              <a:off x="6982290" y="3523870"/>
              <a:ext cx="205123" cy="204397"/>
            </a:xfrm>
            <a:custGeom>
              <a:avLst/>
              <a:gdLst/>
              <a:ahLst/>
              <a:cxnLst/>
              <a:rect l="l" t="t" r="r" b="b"/>
              <a:pathLst>
                <a:path w="5650" h="5630" extrusionOk="0">
                  <a:moveTo>
                    <a:pt x="2825" y="1235"/>
                  </a:moveTo>
                  <a:cubicBezTo>
                    <a:pt x="3704" y="1235"/>
                    <a:pt x="4415" y="1946"/>
                    <a:pt x="4415" y="2804"/>
                  </a:cubicBezTo>
                  <a:cubicBezTo>
                    <a:pt x="4415" y="3683"/>
                    <a:pt x="3704" y="4374"/>
                    <a:pt x="2825" y="4374"/>
                  </a:cubicBezTo>
                  <a:cubicBezTo>
                    <a:pt x="1967" y="4374"/>
                    <a:pt x="1256" y="3683"/>
                    <a:pt x="1256" y="2804"/>
                  </a:cubicBezTo>
                  <a:cubicBezTo>
                    <a:pt x="1256" y="1946"/>
                    <a:pt x="1967" y="1235"/>
                    <a:pt x="2825" y="1235"/>
                  </a:cubicBezTo>
                  <a:close/>
                  <a:moveTo>
                    <a:pt x="2511" y="1"/>
                  </a:moveTo>
                  <a:lnTo>
                    <a:pt x="2511" y="628"/>
                  </a:lnTo>
                  <a:cubicBezTo>
                    <a:pt x="2155" y="691"/>
                    <a:pt x="1800" y="838"/>
                    <a:pt x="1528" y="1047"/>
                  </a:cubicBezTo>
                  <a:lnTo>
                    <a:pt x="1067" y="586"/>
                  </a:lnTo>
                  <a:lnTo>
                    <a:pt x="607" y="1026"/>
                  </a:lnTo>
                  <a:lnTo>
                    <a:pt x="1067" y="1486"/>
                  </a:lnTo>
                  <a:cubicBezTo>
                    <a:pt x="858" y="1779"/>
                    <a:pt x="712" y="2114"/>
                    <a:pt x="649" y="2490"/>
                  </a:cubicBezTo>
                  <a:lnTo>
                    <a:pt x="0" y="2490"/>
                  </a:lnTo>
                  <a:lnTo>
                    <a:pt x="0" y="3118"/>
                  </a:lnTo>
                  <a:lnTo>
                    <a:pt x="649" y="3118"/>
                  </a:lnTo>
                  <a:cubicBezTo>
                    <a:pt x="712" y="3495"/>
                    <a:pt x="858" y="3830"/>
                    <a:pt x="1067" y="4123"/>
                  </a:cubicBezTo>
                  <a:lnTo>
                    <a:pt x="607" y="4583"/>
                  </a:lnTo>
                  <a:lnTo>
                    <a:pt x="1067" y="5022"/>
                  </a:lnTo>
                  <a:lnTo>
                    <a:pt x="1528" y="4562"/>
                  </a:lnTo>
                  <a:cubicBezTo>
                    <a:pt x="1800" y="4792"/>
                    <a:pt x="2155" y="4939"/>
                    <a:pt x="2511" y="4980"/>
                  </a:cubicBezTo>
                  <a:lnTo>
                    <a:pt x="2511" y="5629"/>
                  </a:lnTo>
                  <a:lnTo>
                    <a:pt x="3139" y="5629"/>
                  </a:lnTo>
                  <a:lnTo>
                    <a:pt x="3139" y="4980"/>
                  </a:lnTo>
                  <a:cubicBezTo>
                    <a:pt x="3515" y="4939"/>
                    <a:pt x="3871" y="4792"/>
                    <a:pt x="4143" y="4562"/>
                  </a:cubicBezTo>
                  <a:lnTo>
                    <a:pt x="4603" y="5022"/>
                  </a:lnTo>
                  <a:lnTo>
                    <a:pt x="5064" y="4583"/>
                  </a:lnTo>
                  <a:lnTo>
                    <a:pt x="4582" y="4123"/>
                  </a:lnTo>
                  <a:cubicBezTo>
                    <a:pt x="4813" y="3830"/>
                    <a:pt x="4959" y="3495"/>
                    <a:pt x="5001" y="3118"/>
                  </a:cubicBezTo>
                  <a:lnTo>
                    <a:pt x="5650" y="3118"/>
                  </a:lnTo>
                  <a:lnTo>
                    <a:pt x="5650" y="2490"/>
                  </a:lnTo>
                  <a:lnTo>
                    <a:pt x="5001" y="2490"/>
                  </a:lnTo>
                  <a:cubicBezTo>
                    <a:pt x="4959" y="2114"/>
                    <a:pt x="4813" y="1779"/>
                    <a:pt x="4582" y="1486"/>
                  </a:cubicBezTo>
                  <a:lnTo>
                    <a:pt x="5064" y="1026"/>
                  </a:lnTo>
                  <a:lnTo>
                    <a:pt x="4603" y="586"/>
                  </a:lnTo>
                  <a:lnTo>
                    <a:pt x="4143" y="1047"/>
                  </a:lnTo>
                  <a:cubicBezTo>
                    <a:pt x="3871" y="838"/>
                    <a:pt x="3515" y="691"/>
                    <a:pt x="3139" y="628"/>
                  </a:cubicBezTo>
                  <a:lnTo>
                    <a:pt x="3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0;p41">
              <a:extLst>
                <a:ext uri="{FF2B5EF4-FFF2-40B4-BE49-F238E27FC236}">
                  <a16:creationId xmlns:a16="http://schemas.microsoft.com/office/drawing/2014/main" id="{007FBAEC-CE75-036E-458A-C2FFB0BBDB3A}"/>
                </a:ext>
              </a:extLst>
            </p:cNvPr>
            <p:cNvSpPr/>
            <p:nvPr/>
          </p:nvSpPr>
          <p:spPr>
            <a:xfrm>
              <a:off x="7050654" y="3591472"/>
              <a:ext cx="22800" cy="22836"/>
            </a:xfrm>
            <a:custGeom>
              <a:avLst/>
              <a:gdLst/>
              <a:ahLst/>
              <a:cxnLst/>
              <a:rect l="l" t="t" r="r" b="b"/>
              <a:pathLst>
                <a:path w="628" h="629" extrusionOk="0">
                  <a:moveTo>
                    <a:pt x="0" y="1"/>
                  </a:moveTo>
                  <a:lnTo>
                    <a:pt x="0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41;p41">
              <a:extLst>
                <a:ext uri="{FF2B5EF4-FFF2-40B4-BE49-F238E27FC236}">
                  <a16:creationId xmlns:a16="http://schemas.microsoft.com/office/drawing/2014/main" id="{64D44ED1-9C88-5A1D-1015-F2DFE75A6068}"/>
                </a:ext>
              </a:extLst>
            </p:cNvPr>
            <p:cNvSpPr/>
            <p:nvPr/>
          </p:nvSpPr>
          <p:spPr>
            <a:xfrm>
              <a:off x="7073454" y="3637072"/>
              <a:ext cx="22800" cy="22800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0" y="0"/>
                  </a:moveTo>
                  <a:lnTo>
                    <a:pt x="0" y="628"/>
                  </a:lnTo>
                  <a:lnTo>
                    <a:pt x="628" y="628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42;p41">
              <a:extLst>
                <a:ext uri="{FF2B5EF4-FFF2-40B4-BE49-F238E27FC236}">
                  <a16:creationId xmlns:a16="http://schemas.microsoft.com/office/drawing/2014/main" id="{27567DD4-A2B7-D7C0-3A49-D4B3A97ECBF1}"/>
                </a:ext>
              </a:extLst>
            </p:cNvPr>
            <p:cNvSpPr/>
            <p:nvPr/>
          </p:nvSpPr>
          <p:spPr>
            <a:xfrm>
              <a:off x="7096218" y="3591472"/>
              <a:ext cx="22836" cy="22836"/>
            </a:xfrm>
            <a:custGeom>
              <a:avLst/>
              <a:gdLst/>
              <a:ahLst/>
              <a:cxnLst/>
              <a:rect l="l" t="t" r="r" b="b"/>
              <a:pathLst>
                <a:path w="629" h="629" extrusionOk="0">
                  <a:moveTo>
                    <a:pt x="1" y="1"/>
                  </a:moveTo>
                  <a:lnTo>
                    <a:pt x="1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3;p41">
              <a:extLst>
                <a:ext uri="{FF2B5EF4-FFF2-40B4-BE49-F238E27FC236}">
                  <a16:creationId xmlns:a16="http://schemas.microsoft.com/office/drawing/2014/main" id="{23EB20EE-723B-0D8F-B279-FBF5DF98A10A}"/>
                </a:ext>
              </a:extLst>
            </p:cNvPr>
            <p:cNvSpPr/>
            <p:nvPr/>
          </p:nvSpPr>
          <p:spPr>
            <a:xfrm>
              <a:off x="6936690" y="3385616"/>
              <a:ext cx="297048" cy="388972"/>
            </a:xfrm>
            <a:custGeom>
              <a:avLst/>
              <a:gdLst/>
              <a:ahLst/>
              <a:cxnLst/>
              <a:rect l="l" t="t" r="r" b="b"/>
              <a:pathLst>
                <a:path w="8182" h="10714" extrusionOk="0">
                  <a:moveTo>
                    <a:pt x="4081" y="1005"/>
                  </a:moveTo>
                  <a:cubicBezTo>
                    <a:pt x="6780" y="4457"/>
                    <a:pt x="6613" y="4248"/>
                    <a:pt x="6634" y="4290"/>
                  </a:cubicBezTo>
                  <a:cubicBezTo>
                    <a:pt x="7240" y="4959"/>
                    <a:pt x="7554" y="5775"/>
                    <a:pt x="7554" y="6612"/>
                  </a:cubicBezTo>
                  <a:cubicBezTo>
                    <a:pt x="7554" y="8537"/>
                    <a:pt x="5985" y="10086"/>
                    <a:pt x="4081" y="10086"/>
                  </a:cubicBezTo>
                  <a:cubicBezTo>
                    <a:pt x="2177" y="10086"/>
                    <a:pt x="628" y="8537"/>
                    <a:pt x="628" y="6612"/>
                  </a:cubicBezTo>
                  <a:cubicBezTo>
                    <a:pt x="628" y="5775"/>
                    <a:pt x="942" y="4959"/>
                    <a:pt x="1549" y="4290"/>
                  </a:cubicBezTo>
                  <a:lnTo>
                    <a:pt x="1549" y="4269"/>
                  </a:lnTo>
                  <a:lnTo>
                    <a:pt x="4081" y="1005"/>
                  </a:lnTo>
                  <a:close/>
                  <a:moveTo>
                    <a:pt x="4081" y="0"/>
                  </a:moveTo>
                  <a:lnTo>
                    <a:pt x="1068" y="3871"/>
                  </a:lnTo>
                  <a:cubicBezTo>
                    <a:pt x="356" y="4646"/>
                    <a:pt x="1" y="5629"/>
                    <a:pt x="1" y="6612"/>
                  </a:cubicBezTo>
                  <a:cubicBezTo>
                    <a:pt x="1" y="8872"/>
                    <a:pt x="1842" y="10713"/>
                    <a:pt x="4081" y="10713"/>
                  </a:cubicBezTo>
                  <a:cubicBezTo>
                    <a:pt x="6341" y="10713"/>
                    <a:pt x="8182" y="8872"/>
                    <a:pt x="8182" y="6612"/>
                  </a:cubicBezTo>
                  <a:cubicBezTo>
                    <a:pt x="8182" y="5629"/>
                    <a:pt x="7826" y="4646"/>
                    <a:pt x="7115" y="3871"/>
                  </a:cubicBezTo>
                  <a:lnTo>
                    <a:pt x="40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54E293A-C591-21B1-9588-83A814CB19F4}"/>
              </a:ext>
            </a:extLst>
          </p:cNvPr>
          <p:cNvCxnSpPr/>
          <p:nvPr/>
        </p:nvCxnSpPr>
        <p:spPr>
          <a:xfrm>
            <a:off x="447461" y="413657"/>
            <a:ext cx="0" cy="52251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0D7BC28-5528-436E-2596-EDD4ECC76952}"/>
              </a:ext>
            </a:extLst>
          </p:cNvPr>
          <p:cNvSpPr txBox="1"/>
          <p:nvPr/>
        </p:nvSpPr>
        <p:spPr>
          <a:xfrm>
            <a:off x="4381825" y="4818480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756C0-D3F0-A12E-406D-B84547592263}"/>
              </a:ext>
            </a:extLst>
          </p:cNvPr>
          <p:cNvSpPr txBox="1"/>
          <p:nvPr/>
        </p:nvSpPr>
        <p:spPr>
          <a:xfrm>
            <a:off x="5242541" y="3517219"/>
            <a:ext cx="1576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Rajdhani" panose="020B0604020202020204" charset="0"/>
                <a:cs typeface="Rajdhani" panose="020B0604020202020204" charset="0"/>
              </a:rPr>
              <a:t>Completion Of My    Sections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A30183-EBEC-D4B5-FC4F-AD936FFE5A30}"/>
              </a:ext>
            </a:extLst>
          </p:cNvPr>
          <p:cNvSpPr txBox="1"/>
          <p:nvPr/>
        </p:nvSpPr>
        <p:spPr>
          <a:xfrm>
            <a:off x="6818580" y="3517219"/>
            <a:ext cx="1576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Rajdhani" panose="020B0604020202020204" charset="0"/>
                <a:cs typeface="Rajdhani" panose="020B0604020202020204" charset="0"/>
              </a:rPr>
              <a:t>Task To Do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5936E-AB05-FFAE-D9E8-5E4E17E2DA55}"/>
              </a:ext>
            </a:extLst>
          </p:cNvPr>
          <p:cNvSpPr txBox="1"/>
          <p:nvPr/>
        </p:nvSpPr>
        <p:spPr>
          <a:xfrm>
            <a:off x="5682336" y="1220392"/>
            <a:ext cx="594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55%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D91BF2-CD34-B168-4BAF-273D84603E90}"/>
              </a:ext>
            </a:extLst>
          </p:cNvPr>
          <p:cNvSpPr txBox="1"/>
          <p:nvPr/>
        </p:nvSpPr>
        <p:spPr>
          <a:xfrm>
            <a:off x="6905877" y="1885922"/>
            <a:ext cx="594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45%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1B669B-BA3E-B4D9-92F7-F10D36CAD6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0210" y="1368697"/>
            <a:ext cx="4687213" cy="273853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F19D3B6-6681-3B55-2FE1-EDF1736EE6F5}"/>
              </a:ext>
            </a:extLst>
          </p:cNvPr>
          <p:cNvSpPr txBox="1"/>
          <p:nvPr/>
        </p:nvSpPr>
        <p:spPr>
          <a:xfrm>
            <a:off x="1708861" y="4835722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354877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38"/>
          <p:cNvSpPr/>
          <p:nvPr/>
        </p:nvSpPr>
        <p:spPr>
          <a:xfrm rot="3600588">
            <a:off x="2441633" y="3059282"/>
            <a:ext cx="669198" cy="578889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8"/>
          <p:cNvSpPr txBox="1">
            <a:spLocks noGrp="1"/>
          </p:cNvSpPr>
          <p:nvPr>
            <p:ph type="body" idx="1"/>
          </p:nvPr>
        </p:nvSpPr>
        <p:spPr>
          <a:xfrm>
            <a:off x="2692713" y="2565027"/>
            <a:ext cx="5290870" cy="1758423"/>
          </a:xfrm>
          <a:prstGeom prst="rect">
            <a:avLst/>
          </a:prstGeom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indent="0">
              <a:buNone/>
            </a:pPr>
            <a:r>
              <a:rPr lang="en-US" b="1">
                <a:latin typeface="Rajdhani"/>
                <a:cs typeface="Rajdhani"/>
              </a:rPr>
              <a:t>Donor me is a mobile application </a:t>
            </a:r>
            <a:r>
              <a:rPr lang="en-US" b="1">
                <a:effectLst/>
                <a:latin typeface="Rajdhani"/>
                <a:ea typeface="MS Mincho"/>
                <a:cs typeface="Rajdhani"/>
              </a:rPr>
              <a:t>which builds the correspondence in between the donors and the respective </a:t>
            </a:r>
            <a:r>
              <a:rPr lang="en-US" b="1" err="1">
                <a:effectLst/>
                <a:latin typeface="Rajdhani"/>
                <a:ea typeface="MS Mincho"/>
                <a:cs typeface="Rajdhani"/>
              </a:rPr>
              <a:t>donees</a:t>
            </a:r>
            <a:r>
              <a:rPr lang="en-US" b="1">
                <a:effectLst/>
                <a:latin typeface="Rajdhani"/>
                <a:ea typeface="MS Mincho"/>
                <a:cs typeface="Rajdhani"/>
              </a:rPr>
              <a:t> efficiently by themselves. The Intelligent Blood and Organ Donation System mainly provides solutions for four major issues.</a:t>
            </a:r>
            <a:r>
              <a:rPr lang="en-US" b="1">
                <a:latin typeface="Rajdhani"/>
                <a:ea typeface="MS Mincho"/>
                <a:cs typeface="Rajdhani"/>
              </a:rPr>
              <a:t> </a:t>
            </a:r>
            <a:endParaRPr lang="en-US" b="1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19" name="Google Shape;619;p38"/>
          <p:cNvSpPr txBox="1">
            <a:spLocks noGrp="1"/>
          </p:cNvSpPr>
          <p:nvPr>
            <p:ph type="title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Donor Me ??</a:t>
            </a:r>
            <a:endParaRPr u="none"/>
          </a:p>
        </p:txBody>
      </p:sp>
      <p:grpSp>
        <p:nvGrpSpPr>
          <p:cNvPr id="620" name="Google Shape;620;p38"/>
          <p:cNvGrpSpPr/>
          <p:nvPr/>
        </p:nvGrpSpPr>
        <p:grpSpPr>
          <a:xfrm>
            <a:off x="1180583" y="2879225"/>
            <a:ext cx="1130255" cy="1136752"/>
            <a:chOff x="1519695" y="2959150"/>
            <a:chExt cx="1130255" cy="1136752"/>
          </a:xfrm>
        </p:grpSpPr>
        <p:sp>
          <p:nvSpPr>
            <p:cNvPr id="621" name="Google Shape;621;p38"/>
            <p:cNvSpPr/>
            <p:nvPr/>
          </p:nvSpPr>
          <p:spPr>
            <a:xfrm>
              <a:off x="1519695" y="3991608"/>
              <a:ext cx="1032983" cy="104294"/>
            </a:xfrm>
            <a:custGeom>
              <a:avLst/>
              <a:gdLst/>
              <a:ahLst/>
              <a:cxnLst/>
              <a:rect l="l" t="t" r="r" b="b"/>
              <a:pathLst>
                <a:path w="118973" h="12012" extrusionOk="0">
                  <a:moveTo>
                    <a:pt x="101062" y="1"/>
                  </a:moveTo>
                  <a:lnTo>
                    <a:pt x="90307" y="1"/>
                  </a:lnTo>
                  <a:lnTo>
                    <a:pt x="77125" y="1"/>
                  </a:lnTo>
                  <a:lnTo>
                    <a:pt x="50887" y="1"/>
                  </a:lnTo>
                  <a:lnTo>
                    <a:pt x="39756" y="1"/>
                  </a:lnTo>
                  <a:lnTo>
                    <a:pt x="28624" y="1"/>
                  </a:lnTo>
                  <a:lnTo>
                    <a:pt x="4123" y="1"/>
                  </a:lnTo>
                  <a:lnTo>
                    <a:pt x="1" y="1"/>
                  </a:lnTo>
                  <a:lnTo>
                    <a:pt x="1" y="12011"/>
                  </a:lnTo>
                  <a:lnTo>
                    <a:pt x="118973" y="12011"/>
                  </a:lnTo>
                  <a:lnTo>
                    <a:pt x="118973" y="1"/>
                  </a:lnTo>
                  <a:lnTo>
                    <a:pt x="114851" y="1"/>
                  </a:lnTo>
                  <a:lnTo>
                    <a:pt x="1010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1745700" y="3066116"/>
              <a:ext cx="253442" cy="253433"/>
            </a:xfrm>
            <a:custGeom>
              <a:avLst/>
              <a:gdLst/>
              <a:ahLst/>
              <a:cxnLst/>
              <a:rect l="l" t="t" r="r" b="b"/>
              <a:pathLst>
                <a:path w="29190" h="29189" extrusionOk="0">
                  <a:moveTo>
                    <a:pt x="29189" y="12576"/>
                  </a:moveTo>
                  <a:cubicBezTo>
                    <a:pt x="29189" y="5650"/>
                    <a:pt x="23540" y="0"/>
                    <a:pt x="16614" y="0"/>
                  </a:cubicBezTo>
                  <a:lnTo>
                    <a:pt x="12576" y="0"/>
                  </a:lnTo>
                  <a:cubicBezTo>
                    <a:pt x="5650" y="0"/>
                    <a:pt x="1" y="5650"/>
                    <a:pt x="1" y="12576"/>
                  </a:cubicBezTo>
                  <a:lnTo>
                    <a:pt x="1" y="17995"/>
                  </a:lnTo>
                  <a:lnTo>
                    <a:pt x="1" y="29189"/>
                  </a:lnTo>
                  <a:lnTo>
                    <a:pt x="12660" y="29189"/>
                  </a:lnTo>
                  <a:lnTo>
                    <a:pt x="29189" y="29189"/>
                  </a:lnTo>
                  <a:lnTo>
                    <a:pt x="29189" y="17995"/>
                  </a:lnTo>
                  <a:lnTo>
                    <a:pt x="29189" y="1257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3" name="Google Shape;623;p38"/>
            <p:cNvGrpSpPr/>
            <p:nvPr/>
          </p:nvGrpSpPr>
          <p:grpSpPr>
            <a:xfrm>
              <a:off x="1555486" y="3315781"/>
              <a:ext cx="633857" cy="579713"/>
              <a:chOff x="1555486" y="3315781"/>
              <a:chExt cx="633857" cy="579713"/>
            </a:xfrm>
          </p:grpSpPr>
          <p:sp>
            <p:nvSpPr>
              <p:cNvPr id="624" name="Google Shape;624;p38"/>
              <p:cNvSpPr/>
              <p:nvPr/>
            </p:nvSpPr>
            <p:spPr>
              <a:xfrm>
                <a:off x="1734950" y="3727100"/>
                <a:ext cx="110700" cy="1602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8"/>
              <p:cNvSpPr/>
              <p:nvPr/>
            </p:nvSpPr>
            <p:spPr>
              <a:xfrm>
                <a:off x="1555486" y="3315781"/>
                <a:ext cx="633857" cy="579713"/>
              </a:xfrm>
              <a:custGeom>
                <a:avLst/>
                <a:gdLst/>
                <a:ahLst/>
                <a:cxnLst/>
                <a:rect l="l" t="t" r="r" b="b"/>
                <a:pathLst>
                  <a:path w="73004" h="66768" extrusionOk="0">
                    <a:moveTo>
                      <a:pt x="51096" y="63"/>
                    </a:moveTo>
                    <a:lnTo>
                      <a:pt x="34567" y="63"/>
                    </a:lnTo>
                    <a:lnTo>
                      <a:pt x="21908" y="63"/>
                    </a:lnTo>
                    <a:lnTo>
                      <a:pt x="608" y="63"/>
                    </a:lnTo>
                    <a:cubicBezTo>
                      <a:pt x="398" y="63"/>
                      <a:pt x="210" y="42"/>
                      <a:pt x="1" y="21"/>
                    </a:cubicBezTo>
                    <a:lnTo>
                      <a:pt x="1" y="66767"/>
                    </a:lnTo>
                    <a:lnTo>
                      <a:pt x="24502" y="66767"/>
                    </a:lnTo>
                    <a:lnTo>
                      <a:pt x="24502" y="54297"/>
                    </a:lnTo>
                    <a:lnTo>
                      <a:pt x="35634" y="54297"/>
                    </a:lnTo>
                    <a:lnTo>
                      <a:pt x="46765" y="54297"/>
                    </a:lnTo>
                    <a:lnTo>
                      <a:pt x="46765" y="66767"/>
                    </a:lnTo>
                    <a:lnTo>
                      <a:pt x="73003" y="66767"/>
                    </a:lnTo>
                    <a:lnTo>
                      <a:pt x="73003" y="20924"/>
                    </a:lnTo>
                    <a:lnTo>
                      <a:pt x="73003" y="0"/>
                    </a:lnTo>
                    <a:cubicBezTo>
                      <a:pt x="72794" y="42"/>
                      <a:pt x="72606" y="63"/>
                      <a:pt x="72396" y="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6" name="Google Shape;626;p38"/>
            <p:cNvSpPr/>
            <p:nvPr/>
          </p:nvSpPr>
          <p:spPr>
            <a:xfrm>
              <a:off x="1877496" y="3042281"/>
              <a:ext cx="142254" cy="142254"/>
            </a:xfrm>
            <a:custGeom>
              <a:avLst/>
              <a:gdLst/>
              <a:ahLst/>
              <a:cxnLst/>
              <a:rect l="l" t="t" r="r" b="b"/>
              <a:pathLst>
                <a:path w="16384" h="16384" extrusionOk="0">
                  <a:moveTo>
                    <a:pt x="8202" y="0"/>
                  </a:moveTo>
                  <a:cubicBezTo>
                    <a:pt x="6863" y="0"/>
                    <a:pt x="5775" y="1088"/>
                    <a:pt x="5775" y="2427"/>
                  </a:cubicBezTo>
                  <a:lnTo>
                    <a:pt x="5775" y="5775"/>
                  </a:lnTo>
                  <a:lnTo>
                    <a:pt x="2428" y="5775"/>
                  </a:lnTo>
                  <a:cubicBezTo>
                    <a:pt x="1088" y="5775"/>
                    <a:pt x="0" y="6842"/>
                    <a:pt x="0" y="8181"/>
                  </a:cubicBezTo>
                  <a:cubicBezTo>
                    <a:pt x="0" y="9520"/>
                    <a:pt x="1088" y="10608"/>
                    <a:pt x="2428" y="10608"/>
                  </a:cubicBezTo>
                  <a:lnTo>
                    <a:pt x="5775" y="10608"/>
                  </a:lnTo>
                  <a:lnTo>
                    <a:pt x="5775" y="13956"/>
                  </a:lnTo>
                  <a:cubicBezTo>
                    <a:pt x="5775" y="15295"/>
                    <a:pt x="6863" y="16383"/>
                    <a:pt x="8202" y="16383"/>
                  </a:cubicBezTo>
                  <a:cubicBezTo>
                    <a:pt x="9521" y="16383"/>
                    <a:pt x="10609" y="15295"/>
                    <a:pt x="10609" y="13956"/>
                  </a:cubicBezTo>
                  <a:lnTo>
                    <a:pt x="10609" y="10608"/>
                  </a:lnTo>
                  <a:lnTo>
                    <a:pt x="13956" y="10608"/>
                  </a:lnTo>
                  <a:cubicBezTo>
                    <a:pt x="15296" y="10608"/>
                    <a:pt x="16384" y="9520"/>
                    <a:pt x="16384" y="8181"/>
                  </a:cubicBezTo>
                  <a:cubicBezTo>
                    <a:pt x="16384" y="6842"/>
                    <a:pt x="15296" y="5775"/>
                    <a:pt x="13956" y="5775"/>
                  </a:cubicBezTo>
                  <a:lnTo>
                    <a:pt x="10609" y="5775"/>
                  </a:lnTo>
                  <a:lnTo>
                    <a:pt x="10609" y="2427"/>
                  </a:lnTo>
                  <a:cubicBezTo>
                    <a:pt x="10609" y="1088"/>
                    <a:pt x="9521" y="0"/>
                    <a:pt x="8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7" name="Google Shape;627;p38"/>
            <p:cNvGrpSpPr/>
            <p:nvPr/>
          </p:nvGrpSpPr>
          <p:grpSpPr>
            <a:xfrm>
              <a:off x="1725799" y="3313697"/>
              <a:ext cx="445652" cy="311224"/>
              <a:chOff x="1649599" y="3389897"/>
              <a:chExt cx="445652" cy="311224"/>
            </a:xfrm>
          </p:grpSpPr>
          <p:sp>
            <p:nvSpPr>
              <p:cNvPr id="628" name="Google Shape;628;p38"/>
              <p:cNvSpPr/>
              <p:nvPr/>
            </p:nvSpPr>
            <p:spPr>
              <a:xfrm>
                <a:off x="1649599" y="3389897"/>
                <a:ext cx="41971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3" extrusionOk="0">
                    <a:moveTo>
                      <a:pt x="2427" y="1"/>
                    </a:moveTo>
                    <a:cubicBezTo>
                      <a:pt x="1088" y="1"/>
                      <a:pt x="0" y="1068"/>
                      <a:pt x="0" y="2407"/>
                    </a:cubicBezTo>
                    <a:lnTo>
                      <a:pt x="0" y="5546"/>
                    </a:lnTo>
                    <a:cubicBezTo>
                      <a:pt x="0" y="6885"/>
                      <a:pt x="1088" y="7973"/>
                      <a:pt x="2427" y="7973"/>
                    </a:cubicBezTo>
                    <a:cubicBezTo>
                      <a:pt x="3766" y="7973"/>
                      <a:pt x="4834" y="6885"/>
                      <a:pt x="4834" y="5546"/>
                    </a:cubicBezTo>
                    <a:lnTo>
                      <a:pt x="4834" y="2407"/>
                    </a:lnTo>
                    <a:cubicBezTo>
                      <a:pt x="4834" y="1068"/>
                      <a:pt x="3766" y="1"/>
                      <a:pt x="24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8"/>
              <p:cNvSpPr/>
              <p:nvPr/>
            </p:nvSpPr>
            <p:spPr>
              <a:xfrm>
                <a:off x="1784217" y="3389897"/>
                <a:ext cx="41971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3" extrusionOk="0">
                    <a:moveTo>
                      <a:pt x="2407" y="1"/>
                    </a:moveTo>
                    <a:cubicBezTo>
                      <a:pt x="1068" y="1"/>
                      <a:pt x="1" y="1068"/>
                      <a:pt x="1" y="2407"/>
                    </a:cubicBezTo>
                    <a:lnTo>
                      <a:pt x="1" y="5546"/>
                    </a:lnTo>
                    <a:cubicBezTo>
                      <a:pt x="1" y="6885"/>
                      <a:pt x="1068" y="7973"/>
                      <a:pt x="2407" y="7973"/>
                    </a:cubicBezTo>
                    <a:cubicBezTo>
                      <a:pt x="3746" y="7973"/>
                      <a:pt x="4834" y="6885"/>
                      <a:pt x="4834" y="5546"/>
                    </a:cubicBezTo>
                    <a:lnTo>
                      <a:pt x="4834" y="2407"/>
                    </a:lnTo>
                    <a:cubicBezTo>
                      <a:pt x="4834" y="1068"/>
                      <a:pt x="3746" y="1"/>
                      <a:pt x="24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8"/>
              <p:cNvSpPr/>
              <p:nvPr/>
            </p:nvSpPr>
            <p:spPr>
              <a:xfrm>
                <a:off x="1918662" y="3389897"/>
                <a:ext cx="42154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55" h="7973" extrusionOk="0">
                    <a:moveTo>
                      <a:pt x="2427" y="1"/>
                    </a:moveTo>
                    <a:cubicBezTo>
                      <a:pt x="1088" y="1"/>
                      <a:pt x="0" y="1068"/>
                      <a:pt x="0" y="2407"/>
                    </a:cubicBezTo>
                    <a:lnTo>
                      <a:pt x="0" y="5546"/>
                    </a:lnTo>
                    <a:cubicBezTo>
                      <a:pt x="0" y="6885"/>
                      <a:pt x="1088" y="7973"/>
                      <a:pt x="2427" y="7973"/>
                    </a:cubicBezTo>
                    <a:cubicBezTo>
                      <a:pt x="3766" y="7973"/>
                      <a:pt x="4854" y="6885"/>
                      <a:pt x="4854" y="5546"/>
                    </a:cubicBezTo>
                    <a:lnTo>
                      <a:pt x="4854" y="2407"/>
                    </a:lnTo>
                    <a:cubicBezTo>
                      <a:pt x="4854" y="1068"/>
                      <a:pt x="3766" y="1"/>
                      <a:pt x="24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8"/>
              <p:cNvSpPr/>
              <p:nvPr/>
            </p:nvSpPr>
            <p:spPr>
              <a:xfrm>
                <a:off x="2053280" y="3389897"/>
                <a:ext cx="41971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3" extrusionOk="0">
                    <a:moveTo>
                      <a:pt x="2428" y="1"/>
                    </a:moveTo>
                    <a:cubicBezTo>
                      <a:pt x="1089" y="1"/>
                      <a:pt x="0" y="1068"/>
                      <a:pt x="0" y="2407"/>
                    </a:cubicBezTo>
                    <a:lnTo>
                      <a:pt x="0" y="5546"/>
                    </a:lnTo>
                    <a:cubicBezTo>
                      <a:pt x="0" y="6885"/>
                      <a:pt x="1089" y="7973"/>
                      <a:pt x="2428" y="7973"/>
                    </a:cubicBezTo>
                    <a:cubicBezTo>
                      <a:pt x="3767" y="7973"/>
                      <a:pt x="4834" y="6885"/>
                      <a:pt x="4834" y="5546"/>
                    </a:cubicBezTo>
                    <a:lnTo>
                      <a:pt x="4834" y="2407"/>
                    </a:lnTo>
                    <a:cubicBezTo>
                      <a:pt x="4834" y="1068"/>
                      <a:pt x="3767" y="1"/>
                      <a:pt x="2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8"/>
              <p:cNvSpPr/>
              <p:nvPr/>
            </p:nvSpPr>
            <p:spPr>
              <a:xfrm>
                <a:off x="1649599" y="3510901"/>
                <a:ext cx="41971" cy="69217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2" extrusionOk="0">
                    <a:moveTo>
                      <a:pt x="2427" y="0"/>
                    </a:moveTo>
                    <a:cubicBezTo>
                      <a:pt x="1088" y="0"/>
                      <a:pt x="0" y="1088"/>
                      <a:pt x="0" y="2406"/>
                    </a:cubicBezTo>
                    <a:lnTo>
                      <a:pt x="0" y="5545"/>
                    </a:lnTo>
                    <a:cubicBezTo>
                      <a:pt x="0" y="6884"/>
                      <a:pt x="1088" y="7972"/>
                      <a:pt x="2427" y="7972"/>
                    </a:cubicBezTo>
                    <a:cubicBezTo>
                      <a:pt x="3766" y="7972"/>
                      <a:pt x="4834" y="6884"/>
                      <a:pt x="4834" y="5545"/>
                    </a:cubicBezTo>
                    <a:lnTo>
                      <a:pt x="4834" y="2406"/>
                    </a:lnTo>
                    <a:cubicBezTo>
                      <a:pt x="4834" y="1088"/>
                      <a:pt x="3766" y="0"/>
                      <a:pt x="24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8"/>
              <p:cNvSpPr/>
              <p:nvPr/>
            </p:nvSpPr>
            <p:spPr>
              <a:xfrm>
                <a:off x="1784217" y="3510901"/>
                <a:ext cx="41971" cy="69217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2" extrusionOk="0">
                    <a:moveTo>
                      <a:pt x="2407" y="0"/>
                    </a:moveTo>
                    <a:cubicBezTo>
                      <a:pt x="1068" y="0"/>
                      <a:pt x="1" y="1088"/>
                      <a:pt x="1" y="2406"/>
                    </a:cubicBezTo>
                    <a:lnTo>
                      <a:pt x="1" y="5545"/>
                    </a:lnTo>
                    <a:cubicBezTo>
                      <a:pt x="1" y="6884"/>
                      <a:pt x="1068" y="7972"/>
                      <a:pt x="2407" y="7972"/>
                    </a:cubicBezTo>
                    <a:cubicBezTo>
                      <a:pt x="3746" y="7972"/>
                      <a:pt x="4834" y="6884"/>
                      <a:pt x="4834" y="5545"/>
                    </a:cubicBezTo>
                    <a:lnTo>
                      <a:pt x="4834" y="2406"/>
                    </a:lnTo>
                    <a:cubicBezTo>
                      <a:pt x="4834" y="1088"/>
                      <a:pt x="3746" y="0"/>
                      <a:pt x="240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8"/>
              <p:cNvSpPr/>
              <p:nvPr/>
            </p:nvSpPr>
            <p:spPr>
              <a:xfrm>
                <a:off x="1918662" y="3510901"/>
                <a:ext cx="42154" cy="69217"/>
              </a:xfrm>
              <a:custGeom>
                <a:avLst/>
                <a:gdLst/>
                <a:ahLst/>
                <a:cxnLst/>
                <a:rect l="l" t="t" r="r" b="b"/>
                <a:pathLst>
                  <a:path w="4855" h="7972" extrusionOk="0">
                    <a:moveTo>
                      <a:pt x="2427" y="0"/>
                    </a:moveTo>
                    <a:cubicBezTo>
                      <a:pt x="1088" y="0"/>
                      <a:pt x="0" y="1088"/>
                      <a:pt x="0" y="2406"/>
                    </a:cubicBezTo>
                    <a:lnTo>
                      <a:pt x="0" y="5545"/>
                    </a:lnTo>
                    <a:cubicBezTo>
                      <a:pt x="0" y="6884"/>
                      <a:pt x="1088" y="7972"/>
                      <a:pt x="2427" y="7972"/>
                    </a:cubicBezTo>
                    <a:cubicBezTo>
                      <a:pt x="3766" y="7972"/>
                      <a:pt x="4854" y="6884"/>
                      <a:pt x="4854" y="5545"/>
                    </a:cubicBezTo>
                    <a:lnTo>
                      <a:pt x="4854" y="2406"/>
                    </a:lnTo>
                    <a:cubicBezTo>
                      <a:pt x="4854" y="1088"/>
                      <a:pt x="3766" y="0"/>
                      <a:pt x="24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8"/>
              <p:cNvSpPr/>
              <p:nvPr/>
            </p:nvSpPr>
            <p:spPr>
              <a:xfrm>
                <a:off x="2053280" y="3510901"/>
                <a:ext cx="41971" cy="69217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2" extrusionOk="0">
                    <a:moveTo>
                      <a:pt x="2428" y="0"/>
                    </a:moveTo>
                    <a:cubicBezTo>
                      <a:pt x="1089" y="0"/>
                      <a:pt x="0" y="1088"/>
                      <a:pt x="0" y="2406"/>
                    </a:cubicBezTo>
                    <a:lnTo>
                      <a:pt x="0" y="5545"/>
                    </a:lnTo>
                    <a:cubicBezTo>
                      <a:pt x="0" y="6884"/>
                      <a:pt x="1089" y="7972"/>
                      <a:pt x="2428" y="7972"/>
                    </a:cubicBezTo>
                    <a:cubicBezTo>
                      <a:pt x="3767" y="7972"/>
                      <a:pt x="4834" y="6884"/>
                      <a:pt x="4834" y="5545"/>
                    </a:cubicBezTo>
                    <a:lnTo>
                      <a:pt x="4834" y="2406"/>
                    </a:lnTo>
                    <a:cubicBezTo>
                      <a:pt x="4834" y="1088"/>
                      <a:pt x="3767" y="0"/>
                      <a:pt x="242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8"/>
              <p:cNvSpPr/>
              <p:nvPr/>
            </p:nvSpPr>
            <p:spPr>
              <a:xfrm>
                <a:off x="1649599" y="3631896"/>
                <a:ext cx="41971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3" extrusionOk="0">
                    <a:moveTo>
                      <a:pt x="2427" y="0"/>
                    </a:moveTo>
                    <a:cubicBezTo>
                      <a:pt x="1088" y="0"/>
                      <a:pt x="0" y="1088"/>
                      <a:pt x="0" y="2427"/>
                    </a:cubicBezTo>
                    <a:lnTo>
                      <a:pt x="0" y="5566"/>
                    </a:lnTo>
                    <a:cubicBezTo>
                      <a:pt x="0" y="6905"/>
                      <a:pt x="1088" y="7972"/>
                      <a:pt x="2427" y="7972"/>
                    </a:cubicBezTo>
                    <a:cubicBezTo>
                      <a:pt x="3766" y="7972"/>
                      <a:pt x="4834" y="6905"/>
                      <a:pt x="4834" y="5566"/>
                    </a:cubicBezTo>
                    <a:lnTo>
                      <a:pt x="4834" y="2427"/>
                    </a:lnTo>
                    <a:cubicBezTo>
                      <a:pt x="4834" y="1088"/>
                      <a:pt x="3766" y="0"/>
                      <a:pt x="24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8"/>
              <p:cNvSpPr/>
              <p:nvPr/>
            </p:nvSpPr>
            <p:spPr>
              <a:xfrm>
                <a:off x="1784217" y="3631896"/>
                <a:ext cx="41971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3" extrusionOk="0">
                    <a:moveTo>
                      <a:pt x="2407" y="0"/>
                    </a:moveTo>
                    <a:cubicBezTo>
                      <a:pt x="1068" y="0"/>
                      <a:pt x="1" y="1088"/>
                      <a:pt x="1" y="2427"/>
                    </a:cubicBezTo>
                    <a:lnTo>
                      <a:pt x="1" y="5566"/>
                    </a:lnTo>
                    <a:cubicBezTo>
                      <a:pt x="1" y="6905"/>
                      <a:pt x="1068" y="7972"/>
                      <a:pt x="2407" y="7972"/>
                    </a:cubicBezTo>
                    <a:cubicBezTo>
                      <a:pt x="3746" y="7972"/>
                      <a:pt x="4834" y="6905"/>
                      <a:pt x="4834" y="5566"/>
                    </a:cubicBezTo>
                    <a:lnTo>
                      <a:pt x="4834" y="2427"/>
                    </a:lnTo>
                    <a:cubicBezTo>
                      <a:pt x="4834" y="1088"/>
                      <a:pt x="3746" y="0"/>
                      <a:pt x="240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8"/>
              <p:cNvSpPr/>
              <p:nvPr/>
            </p:nvSpPr>
            <p:spPr>
              <a:xfrm>
                <a:off x="1918662" y="3631896"/>
                <a:ext cx="42154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55" h="7973" extrusionOk="0">
                    <a:moveTo>
                      <a:pt x="2427" y="0"/>
                    </a:moveTo>
                    <a:cubicBezTo>
                      <a:pt x="1088" y="0"/>
                      <a:pt x="0" y="1088"/>
                      <a:pt x="0" y="2427"/>
                    </a:cubicBezTo>
                    <a:lnTo>
                      <a:pt x="0" y="5566"/>
                    </a:lnTo>
                    <a:cubicBezTo>
                      <a:pt x="0" y="6905"/>
                      <a:pt x="1088" y="7972"/>
                      <a:pt x="2427" y="7972"/>
                    </a:cubicBezTo>
                    <a:cubicBezTo>
                      <a:pt x="3766" y="7972"/>
                      <a:pt x="4854" y="6905"/>
                      <a:pt x="4854" y="5566"/>
                    </a:cubicBezTo>
                    <a:lnTo>
                      <a:pt x="4854" y="2427"/>
                    </a:lnTo>
                    <a:cubicBezTo>
                      <a:pt x="4854" y="1088"/>
                      <a:pt x="3766" y="0"/>
                      <a:pt x="24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8"/>
              <p:cNvSpPr/>
              <p:nvPr/>
            </p:nvSpPr>
            <p:spPr>
              <a:xfrm>
                <a:off x="2053280" y="3631896"/>
                <a:ext cx="41971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3" extrusionOk="0">
                    <a:moveTo>
                      <a:pt x="2428" y="0"/>
                    </a:moveTo>
                    <a:cubicBezTo>
                      <a:pt x="1089" y="0"/>
                      <a:pt x="0" y="1088"/>
                      <a:pt x="0" y="2427"/>
                    </a:cubicBezTo>
                    <a:lnTo>
                      <a:pt x="0" y="5566"/>
                    </a:lnTo>
                    <a:cubicBezTo>
                      <a:pt x="0" y="6905"/>
                      <a:pt x="1089" y="7972"/>
                      <a:pt x="2428" y="7972"/>
                    </a:cubicBezTo>
                    <a:cubicBezTo>
                      <a:pt x="3767" y="7972"/>
                      <a:pt x="4834" y="6905"/>
                      <a:pt x="4834" y="5566"/>
                    </a:cubicBezTo>
                    <a:lnTo>
                      <a:pt x="4834" y="2427"/>
                    </a:lnTo>
                    <a:cubicBezTo>
                      <a:pt x="4834" y="1088"/>
                      <a:pt x="3767" y="0"/>
                      <a:pt x="242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0" name="Google Shape;640;p38"/>
            <p:cNvGrpSpPr/>
            <p:nvPr/>
          </p:nvGrpSpPr>
          <p:grpSpPr>
            <a:xfrm>
              <a:off x="2340950" y="3510094"/>
              <a:ext cx="176598" cy="190403"/>
              <a:chOff x="2264750" y="3586294"/>
              <a:chExt cx="176598" cy="190403"/>
            </a:xfrm>
          </p:grpSpPr>
          <p:sp>
            <p:nvSpPr>
              <p:cNvPr id="641" name="Google Shape;641;p38"/>
              <p:cNvSpPr/>
              <p:nvPr/>
            </p:nvSpPr>
            <p:spPr>
              <a:xfrm>
                <a:off x="2264750" y="3586294"/>
                <a:ext cx="41971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3" extrusionOk="0">
                    <a:moveTo>
                      <a:pt x="2428" y="0"/>
                    </a:moveTo>
                    <a:cubicBezTo>
                      <a:pt x="1089" y="0"/>
                      <a:pt x="1" y="1088"/>
                      <a:pt x="1" y="2427"/>
                    </a:cubicBezTo>
                    <a:lnTo>
                      <a:pt x="1" y="5566"/>
                    </a:lnTo>
                    <a:cubicBezTo>
                      <a:pt x="1" y="6905"/>
                      <a:pt x="1089" y="7972"/>
                      <a:pt x="2428" y="7972"/>
                    </a:cubicBezTo>
                    <a:cubicBezTo>
                      <a:pt x="3767" y="7972"/>
                      <a:pt x="4834" y="6905"/>
                      <a:pt x="4834" y="5566"/>
                    </a:cubicBezTo>
                    <a:lnTo>
                      <a:pt x="4834" y="2427"/>
                    </a:lnTo>
                    <a:cubicBezTo>
                      <a:pt x="4834" y="1088"/>
                      <a:pt x="3767" y="0"/>
                      <a:pt x="242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8"/>
              <p:cNvSpPr/>
              <p:nvPr/>
            </p:nvSpPr>
            <p:spPr>
              <a:xfrm>
                <a:off x="2399368" y="3586294"/>
                <a:ext cx="41980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7973" extrusionOk="0">
                    <a:moveTo>
                      <a:pt x="2428" y="0"/>
                    </a:moveTo>
                    <a:cubicBezTo>
                      <a:pt x="1089" y="0"/>
                      <a:pt x="1" y="1088"/>
                      <a:pt x="1" y="2427"/>
                    </a:cubicBezTo>
                    <a:lnTo>
                      <a:pt x="1" y="5566"/>
                    </a:lnTo>
                    <a:cubicBezTo>
                      <a:pt x="1" y="6905"/>
                      <a:pt x="1089" y="7972"/>
                      <a:pt x="2428" y="7972"/>
                    </a:cubicBezTo>
                    <a:cubicBezTo>
                      <a:pt x="3746" y="7972"/>
                      <a:pt x="4834" y="6905"/>
                      <a:pt x="4834" y="5566"/>
                    </a:cubicBezTo>
                    <a:lnTo>
                      <a:pt x="4834" y="2427"/>
                    </a:lnTo>
                    <a:cubicBezTo>
                      <a:pt x="4834" y="1088"/>
                      <a:pt x="3746" y="0"/>
                      <a:pt x="242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8"/>
              <p:cNvSpPr/>
              <p:nvPr/>
            </p:nvSpPr>
            <p:spPr>
              <a:xfrm>
                <a:off x="2264750" y="3707471"/>
                <a:ext cx="41971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7973" extrusionOk="0">
                    <a:moveTo>
                      <a:pt x="2428" y="0"/>
                    </a:moveTo>
                    <a:cubicBezTo>
                      <a:pt x="1089" y="0"/>
                      <a:pt x="1" y="1068"/>
                      <a:pt x="1" y="2407"/>
                    </a:cubicBezTo>
                    <a:lnTo>
                      <a:pt x="1" y="5545"/>
                    </a:lnTo>
                    <a:cubicBezTo>
                      <a:pt x="1" y="6884"/>
                      <a:pt x="1089" y="7972"/>
                      <a:pt x="2428" y="7972"/>
                    </a:cubicBezTo>
                    <a:cubicBezTo>
                      <a:pt x="3767" y="7972"/>
                      <a:pt x="4834" y="6884"/>
                      <a:pt x="4834" y="5545"/>
                    </a:cubicBezTo>
                    <a:lnTo>
                      <a:pt x="4834" y="2407"/>
                    </a:lnTo>
                    <a:cubicBezTo>
                      <a:pt x="4834" y="1068"/>
                      <a:pt x="3767" y="0"/>
                      <a:pt x="242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8"/>
              <p:cNvSpPr/>
              <p:nvPr/>
            </p:nvSpPr>
            <p:spPr>
              <a:xfrm>
                <a:off x="2399368" y="3707471"/>
                <a:ext cx="41980" cy="69226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7973" extrusionOk="0">
                    <a:moveTo>
                      <a:pt x="2428" y="0"/>
                    </a:moveTo>
                    <a:cubicBezTo>
                      <a:pt x="1089" y="0"/>
                      <a:pt x="1" y="1068"/>
                      <a:pt x="1" y="2407"/>
                    </a:cubicBezTo>
                    <a:lnTo>
                      <a:pt x="1" y="5545"/>
                    </a:lnTo>
                    <a:cubicBezTo>
                      <a:pt x="1" y="6884"/>
                      <a:pt x="1089" y="7972"/>
                      <a:pt x="2428" y="7972"/>
                    </a:cubicBezTo>
                    <a:cubicBezTo>
                      <a:pt x="3746" y="7972"/>
                      <a:pt x="4834" y="6884"/>
                      <a:pt x="4834" y="5545"/>
                    </a:cubicBezTo>
                    <a:lnTo>
                      <a:pt x="4834" y="2407"/>
                    </a:lnTo>
                    <a:cubicBezTo>
                      <a:pt x="4834" y="1068"/>
                      <a:pt x="3746" y="0"/>
                      <a:pt x="242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5" name="Google Shape;645;p38"/>
            <p:cNvSpPr/>
            <p:nvPr/>
          </p:nvSpPr>
          <p:spPr>
            <a:xfrm>
              <a:off x="1845495" y="3706075"/>
              <a:ext cx="193140" cy="204386"/>
            </a:xfrm>
            <a:custGeom>
              <a:avLst/>
              <a:gdLst/>
              <a:ahLst/>
              <a:cxnLst/>
              <a:rect l="l" t="t" r="r" b="b"/>
              <a:pathLst>
                <a:path w="11132" h="23540" extrusionOk="0">
                  <a:moveTo>
                    <a:pt x="11132" y="12450"/>
                  </a:moveTo>
                  <a:lnTo>
                    <a:pt x="11132" y="1"/>
                  </a:lnTo>
                  <a:lnTo>
                    <a:pt x="1" y="1"/>
                  </a:lnTo>
                  <a:lnTo>
                    <a:pt x="1" y="23540"/>
                  </a:lnTo>
                  <a:lnTo>
                    <a:pt x="11132" y="2354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1574822" y="2959150"/>
              <a:ext cx="1075128" cy="1075128"/>
            </a:xfrm>
            <a:custGeom>
              <a:avLst/>
              <a:gdLst/>
              <a:ahLst/>
              <a:cxnLst/>
              <a:rect l="l" t="t" r="r" b="b"/>
              <a:pathLst>
                <a:path w="123827" h="123827" extrusionOk="0">
                  <a:moveTo>
                    <a:pt x="26051" y="22828"/>
                  </a:moveTo>
                  <a:lnTo>
                    <a:pt x="26051" y="29189"/>
                  </a:lnTo>
                  <a:lnTo>
                    <a:pt x="7157" y="29189"/>
                  </a:lnTo>
                  <a:cubicBezTo>
                    <a:pt x="6382" y="29189"/>
                    <a:pt x="5734" y="28540"/>
                    <a:pt x="5734" y="27766"/>
                  </a:cubicBezTo>
                  <a:lnTo>
                    <a:pt x="5734" y="24272"/>
                  </a:lnTo>
                  <a:cubicBezTo>
                    <a:pt x="5734" y="23497"/>
                    <a:pt x="6382" y="22828"/>
                    <a:pt x="7157" y="22828"/>
                  </a:cubicBezTo>
                  <a:close/>
                  <a:moveTo>
                    <a:pt x="45070" y="4834"/>
                  </a:moveTo>
                  <a:cubicBezTo>
                    <a:pt x="50678" y="4834"/>
                    <a:pt x="55239" y="9395"/>
                    <a:pt x="55239" y="15003"/>
                  </a:cubicBezTo>
                  <a:lnTo>
                    <a:pt x="55239" y="29189"/>
                  </a:lnTo>
                  <a:lnTo>
                    <a:pt x="30884" y="29189"/>
                  </a:lnTo>
                  <a:lnTo>
                    <a:pt x="30884" y="15003"/>
                  </a:lnTo>
                  <a:cubicBezTo>
                    <a:pt x="30884" y="9395"/>
                    <a:pt x="35445" y="4834"/>
                    <a:pt x="41032" y="4834"/>
                  </a:cubicBezTo>
                  <a:close/>
                  <a:moveTo>
                    <a:pt x="78945" y="22828"/>
                  </a:moveTo>
                  <a:cubicBezTo>
                    <a:pt x="79720" y="22828"/>
                    <a:pt x="80368" y="23497"/>
                    <a:pt x="80368" y="24272"/>
                  </a:cubicBezTo>
                  <a:lnTo>
                    <a:pt x="80368" y="27766"/>
                  </a:lnTo>
                  <a:cubicBezTo>
                    <a:pt x="80368" y="28540"/>
                    <a:pt x="79720" y="29189"/>
                    <a:pt x="78945" y="29189"/>
                  </a:cubicBezTo>
                  <a:lnTo>
                    <a:pt x="60072" y="29189"/>
                  </a:lnTo>
                  <a:lnTo>
                    <a:pt x="60072" y="22828"/>
                  </a:lnTo>
                  <a:close/>
                  <a:moveTo>
                    <a:pt x="77125" y="34043"/>
                  </a:moveTo>
                  <a:lnTo>
                    <a:pt x="77125" y="95893"/>
                  </a:lnTo>
                  <a:lnTo>
                    <a:pt x="55741" y="95893"/>
                  </a:lnTo>
                  <a:lnTo>
                    <a:pt x="55741" y="88277"/>
                  </a:lnTo>
                  <a:lnTo>
                    <a:pt x="59759" y="88277"/>
                  </a:lnTo>
                  <a:cubicBezTo>
                    <a:pt x="61098" y="88277"/>
                    <a:pt x="62186" y="87189"/>
                    <a:pt x="62186" y="85850"/>
                  </a:cubicBezTo>
                  <a:cubicBezTo>
                    <a:pt x="62186" y="84511"/>
                    <a:pt x="61098" y="83444"/>
                    <a:pt x="59759" y="83444"/>
                  </a:cubicBezTo>
                  <a:lnTo>
                    <a:pt x="24607" y="83444"/>
                  </a:lnTo>
                  <a:cubicBezTo>
                    <a:pt x="23268" y="83444"/>
                    <a:pt x="22180" y="84511"/>
                    <a:pt x="22180" y="85850"/>
                  </a:cubicBezTo>
                  <a:cubicBezTo>
                    <a:pt x="22180" y="87189"/>
                    <a:pt x="23268" y="88277"/>
                    <a:pt x="24607" y="88277"/>
                  </a:cubicBezTo>
                  <a:lnTo>
                    <a:pt x="28624" y="88277"/>
                  </a:lnTo>
                  <a:lnTo>
                    <a:pt x="28624" y="95893"/>
                  </a:lnTo>
                  <a:lnTo>
                    <a:pt x="8977" y="95893"/>
                  </a:lnTo>
                  <a:lnTo>
                    <a:pt x="8977" y="34043"/>
                  </a:lnTo>
                  <a:close/>
                  <a:moveTo>
                    <a:pt x="28624" y="100727"/>
                  </a:moveTo>
                  <a:lnTo>
                    <a:pt x="28624" y="106962"/>
                  </a:lnTo>
                  <a:lnTo>
                    <a:pt x="8977" y="106962"/>
                  </a:lnTo>
                  <a:lnTo>
                    <a:pt x="8977" y="100727"/>
                  </a:lnTo>
                  <a:close/>
                  <a:moveTo>
                    <a:pt x="39756" y="88277"/>
                  </a:moveTo>
                  <a:lnTo>
                    <a:pt x="39756" y="106962"/>
                  </a:lnTo>
                  <a:lnTo>
                    <a:pt x="33478" y="106962"/>
                  </a:lnTo>
                  <a:lnTo>
                    <a:pt x="33478" y="88277"/>
                  </a:lnTo>
                  <a:close/>
                  <a:moveTo>
                    <a:pt x="50908" y="88277"/>
                  </a:moveTo>
                  <a:lnTo>
                    <a:pt x="50908" y="106962"/>
                  </a:lnTo>
                  <a:lnTo>
                    <a:pt x="44610" y="106962"/>
                  </a:lnTo>
                  <a:lnTo>
                    <a:pt x="44610" y="88277"/>
                  </a:lnTo>
                  <a:close/>
                  <a:moveTo>
                    <a:pt x="77125" y="100727"/>
                  </a:moveTo>
                  <a:lnTo>
                    <a:pt x="77125" y="106962"/>
                  </a:lnTo>
                  <a:lnTo>
                    <a:pt x="55741" y="106962"/>
                  </a:lnTo>
                  <a:lnTo>
                    <a:pt x="55741" y="100727"/>
                  </a:lnTo>
                  <a:close/>
                  <a:moveTo>
                    <a:pt x="101083" y="96395"/>
                  </a:moveTo>
                  <a:lnTo>
                    <a:pt x="101083" y="106962"/>
                  </a:lnTo>
                  <a:lnTo>
                    <a:pt x="95161" y="106962"/>
                  </a:lnTo>
                  <a:lnTo>
                    <a:pt x="95161" y="96395"/>
                  </a:lnTo>
                  <a:close/>
                  <a:moveTo>
                    <a:pt x="114788" y="54883"/>
                  </a:moveTo>
                  <a:cubicBezTo>
                    <a:pt x="114809" y="54883"/>
                    <a:pt x="114850" y="54925"/>
                    <a:pt x="114850" y="54946"/>
                  </a:cubicBezTo>
                  <a:lnTo>
                    <a:pt x="114850" y="106962"/>
                  </a:lnTo>
                  <a:lnTo>
                    <a:pt x="105916" y="106962"/>
                  </a:lnTo>
                  <a:lnTo>
                    <a:pt x="105916" y="96395"/>
                  </a:lnTo>
                  <a:lnTo>
                    <a:pt x="106920" y="96395"/>
                  </a:lnTo>
                  <a:cubicBezTo>
                    <a:pt x="108259" y="96395"/>
                    <a:pt x="109327" y="95307"/>
                    <a:pt x="109327" y="93968"/>
                  </a:cubicBezTo>
                  <a:cubicBezTo>
                    <a:pt x="109327" y="92629"/>
                    <a:pt x="108259" y="91541"/>
                    <a:pt x="106920" y="91541"/>
                  </a:cubicBezTo>
                  <a:lnTo>
                    <a:pt x="89324" y="91541"/>
                  </a:lnTo>
                  <a:cubicBezTo>
                    <a:pt x="87984" y="91541"/>
                    <a:pt x="86896" y="92629"/>
                    <a:pt x="86896" y="93968"/>
                  </a:cubicBezTo>
                  <a:cubicBezTo>
                    <a:pt x="86896" y="95307"/>
                    <a:pt x="87984" y="96395"/>
                    <a:pt x="89324" y="96395"/>
                  </a:cubicBezTo>
                  <a:lnTo>
                    <a:pt x="90328" y="96395"/>
                  </a:lnTo>
                  <a:lnTo>
                    <a:pt x="90328" y="106962"/>
                  </a:lnTo>
                  <a:lnTo>
                    <a:pt x="81958" y="106962"/>
                  </a:lnTo>
                  <a:lnTo>
                    <a:pt x="81958" y="54883"/>
                  </a:lnTo>
                  <a:close/>
                  <a:moveTo>
                    <a:pt x="118993" y="111795"/>
                  </a:moveTo>
                  <a:lnTo>
                    <a:pt x="118993" y="118993"/>
                  </a:lnTo>
                  <a:lnTo>
                    <a:pt x="4834" y="118993"/>
                  </a:lnTo>
                  <a:lnTo>
                    <a:pt x="4834" y="111795"/>
                  </a:lnTo>
                  <a:close/>
                  <a:moveTo>
                    <a:pt x="41053" y="0"/>
                  </a:moveTo>
                  <a:cubicBezTo>
                    <a:pt x="32767" y="0"/>
                    <a:pt x="26051" y="6738"/>
                    <a:pt x="26051" y="15003"/>
                  </a:cubicBezTo>
                  <a:lnTo>
                    <a:pt x="26051" y="17995"/>
                  </a:lnTo>
                  <a:lnTo>
                    <a:pt x="7157" y="17995"/>
                  </a:lnTo>
                  <a:cubicBezTo>
                    <a:pt x="3704" y="17995"/>
                    <a:pt x="900" y="20819"/>
                    <a:pt x="900" y="24272"/>
                  </a:cubicBezTo>
                  <a:lnTo>
                    <a:pt x="900" y="27766"/>
                  </a:lnTo>
                  <a:cubicBezTo>
                    <a:pt x="900" y="30130"/>
                    <a:pt x="2219" y="32181"/>
                    <a:pt x="4144" y="33248"/>
                  </a:cubicBezTo>
                  <a:lnTo>
                    <a:pt x="4144" y="106962"/>
                  </a:lnTo>
                  <a:lnTo>
                    <a:pt x="2428" y="106962"/>
                  </a:lnTo>
                  <a:cubicBezTo>
                    <a:pt x="1089" y="106962"/>
                    <a:pt x="1" y="108050"/>
                    <a:pt x="1" y="109389"/>
                  </a:cubicBezTo>
                  <a:lnTo>
                    <a:pt x="1" y="121420"/>
                  </a:lnTo>
                  <a:cubicBezTo>
                    <a:pt x="1" y="122738"/>
                    <a:pt x="1089" y="123826"/>
                    <a:pt x="2428" y="123826"/>
                  </a:cubicBezTo>
                  <a:lnTo>
                    <a:pt x="121420" y="123826"/>
                  </a:lnTo>
                  <a:cubicBezTo>
                    <a:pt x="122760" y="123826"/>
                    <a:pt x="123827" y="122738"/>
                    <a:pt x="123827" y="121420"/>
                  </a:cubicBezTo>
                  <a:lnTo>
                    <a:pt x="123827" y="109389"/>
                  </a:lnTo>
                  <a:cubicBezTo>
                    <a:pt x="123827" y="108050"/>
                    <a:pt x="122739" y="106962"/>
                    <a:pt x="121420" y="106962"/>
                  </a:cubicBezTo>
                  <a:lnTo>
                    <a:pt x="119684" y="106962"/>
                  </a:lnTo>
                  <a:lnTo>
                    <a:pt x="119684" y="54946"/>
                  </a:lnTo>
                  <a:cubicBezTo>
                    <a:pt x="119684" y="52247"/>
                    <a:pt x="117487" y="50050"/>
                    <a:pt x="114788" y="50050"/>
                  </a:cubicBezTo>
                  <a:lnTo>
                    <a:pt x="81958" y="50050"/>
                  </a:lnTo>
                  <a:lnTo>
                    <a:pt x="81958" y="33248"/>
                  </a:lnTo>
                  <a:cubicBezTo>
                    <a:pt x="83904" y="32181"/>
                    <a:pt x="85202" y="30130"/>
                    <a:pt x="85202" y="27766"/>
                  </a:cubicBezTo>
                  <a:lnTo>
                    <a:pt x="85202" y="24272"/>
                  </a:lnTo>
                  <a:cubicBezTo>
                    <a:pt x="85202" y="20819"/>
                    <a:pt x="82398" y="17995"/>
                    <a:pt x="78945" y="17995"/>
                  </a:cubicBezTo>
                  <a:lnTo>
                    <a:pt x="60072" y="17995"/>
                  </a:lnTo>
                  <a:lnTo>
                    <a:pt x="60072" y="15003"/>
                  </a:lnTo>
                  <a:cubicBezTo>
                    <a:pt x="60072" y="6738"/>
                    <a:pt x="53335" y="0"/>
                    <a:pt x="450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48"/>
          <p:cNvSpPr txBox="1">
            <a:spLocks noGrp="1"/>
          </p:cNvSpPr>
          <p:nvPr>
            <p:ph type="title" idx="8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Technologies</a:t>
            </a:r>
            <a:endParaRPr u="none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27BD594-A107-49C9-5B86-92549D9B1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433" y="2942993"/>
            <a:ext cx="2120278" cy="134354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267CD93-9E78-64F2-24A2-4FA4772E7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141" y="1441965"/>
            <a:ext cx="2448179" cy="69907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7ACF20C-D08B-D340-AFBE-2AD5E6B341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906" y="1190987"/>
            <a:ext cx="2884812" cy="1478466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AFA3CB45-719B-06F5-997A-000B39D99C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342" y="3245082"/>
            <a:ext cx="2375022" cy="10414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7FA28A-5A22-1660-4375-26AA022C6DC1}"/>
              </a:ext>
            </a:extLst>
          </p:cNvPr>
          <p:cNvSpPr txBox="1"/>
          <p:nvPr/>
        </p:nvSpPr>
        <p:spPr>
          <a:xfrm>
            <a:off x="4039854" y="4831295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152B0-2F77-FBE0-0AF0-FCED3C5482D3}"/>
              </a:ext>
            </a:extLst>
          </p:cNvPr>
          <p:cNvSpPr txBox="1"/>
          <p:nvPr/>
        </p:nvSpPr>
        <p:spPr>
          <a:xfrm>
            <a:off x="1655575" y="4831296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60"/>
          <p:cNvSpPr txBox="1">
            <a:spLocks noGrp="1"/>
          </p:cNvSpPr>
          <p:nvPr>
            <p:ph type="body" idx="1"/>
          </p:nvPr>
        </p:nvSpPr>
        <p:spPr>
          <a:xfrm>
            <a:off x="342156" y="1278399"/>
            <a:ext cx="8123478" cy="2661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[1] S.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Ouhbi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, J. L. Fernández-Alemán, A. Toval, A.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Idri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, and J. R. Pozo, “Free Blood Donation Mobile Applications,” </a:t>
            </a:r>
            <a:r>
              <a:rPr lang="en-US" sz="1600" b="1" i="1">
                <a:effectLst/>
                <a:latin typeface="Rajdhani"/>
                <a:ea typeface="Calibri" panose="020F0502020204030204" pitchFamily="34" charset="0"/>
                <a:cs typeface="Rajdhani"/>
              </a:rPr>
              <a:t>J. Med. Syst.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, vol. 39, no. 5, pp. 1–20, 2015,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doi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: 10.1007/s10916-015-0228-0.</a:t>
            </a:r>
          </a:p>
          <a:p>
            <a:pPr marL="0" indent="0">
              <a:buNone/>
            </a:pPr>
            <a:endParaRPr lang="en-US" sz="1600" b="1">
              <a:effectLst/>
              <a:latin typeface="Rajdhani" panose="020B0604020202020204" charset="0"/>
              <a:ea typeface="Calibri" panose="020F0502020204030204" pitchFamily="34" charset="0"/>
              <a:cs typeface="Rajdhani" panose="020B0604020202020204" charset="0"/>
            </a:endParaRPr>
          </a:p>
          <a:p>
            <a:pPr marL="0" indent="0">
              <a:buNone/>
            </a:pP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[</a:t>
            </a:r>
            <a:r>
              <a:rPr lang="en-US" sz="1600" b="1">
                <a:latin typeface="Rajdhani"/>
                <a:ea typeface="Calibri" panose="020F0502020204030204" pitchFamily="34" charset="0"/>
                <a:cs typeface="Rajdhani"/>
              </a:rPr>
              <a:t>2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]A. A. Batis and A. Albarrak, “Preferences and features of a blood donation smartphone app: A multicenter mixed-methods study in Riyadh, Saudi Arabia,”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Comput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. Methods Programs Biomed.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Updat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., vol. 1, no. February, p. 100005, 2021, </a:t>
            </a:r>
            <a:r>
              <a:rPr lang="en-US" sz="1600" b="1" err="1">
                <a:effectLst/>
                <a:latin typeface="Rajdhani"/>
                <a:ea typeface="Calibri" panose="020F0502020204030204" pitchFamily="34" charset="0"/>
                <a:cs typeface="Rajdhani"/>
              </a:rPr>
              <a:t>doi</a:t>
            </a:r>
            <a:r>
              <a:rPr lang="en-US" sz="1600" b="1">
                <a:effectLst/>
                <a:latin typeface="Rajdhani"/>
                <a:ea typeface="Calibri" panose="020F0502020204030204" pitchFamily="34" charset="0"/>
                <a:cs typeface="Rajdhani"/>
              </a:rPr>
              <a:t>: 10.1016/j.cmpbup.2021.100005.</a:t>
            </a:r>
          </a:p>
          <a:p>
            <a:pPr marL="0" indent="0">
              <a:buNone/>
            </a:pPr>
            <a:endParaRPr lang="en-US"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>
                <a:latin typeface="Rajdhani"/>
                <a:cs typeface="Rajdhani"/>
              </a:rPr>
              <a:t>[3]R. L. Hsu, M. Abdel-</a:t>
            </a:r>
            <a:r>
              <a:rPr lang="en-US" sz="1600" b="1" err="1">
                <a:latin typeface="Rajdhani"/>
                <a:cs typeface="Rajdhani"/>
              </a:rPr>
              <a:t>Mottaleb</a:t>
            </a:r>
            <a:r>
              <a:rPr lang="en-US" sz="1600" b="1">
                <a:latin typeface="Rajdhani"/>
                <a:cs typeface="Rajdhani"/>
              </a:rPr>
              <a:t>, and A. K. Jain, “Face detection in color images,” IEEE Trans. Pattern Anal. Mach. Intell., vol. 24, no. 5, pp. 696–706, 2002, </a:t>
            </a:r>
            <a:r>
              <a:rPr lang="en-US" sz="1600" b="1" err="1">
                <a:latin typeface="Rajdhani"/>
                <a:cs typeface="Rajdhani"/>
              </a:rPr>
              <a:t>doi</a:t>
            </a:r>
            <a:r>
              <a:rPr lang="en-US" sz="1600" b="1">
                <a:latin typeface="Rajdhani"/>
                <a:cs typeface="Rajdhani"/>
              </a:rPr>
              <a:t>: 10.1109/34.1000242.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US" b="1"/>
          </a:p>
        </p:txBody>
      </p:sp>
      <p:sp>
        <p:nvSpPr>
          <p:cNvPr id="1604" name="Google Shape;1604;p60"/>
          <p:cNvSpPr txBox="1">
            <a:spLocks noGrp="1"/>
          </p:cNvSpPr>
          <p:nvPr>
            <p:ph type="title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References</a:t>
            </a:r>
            <a:endParaRPr u="non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CD0EF8-5C74-9197-A2C6-60166ABB9DD5}"/>
              </a:ext>
            </a:extLst>
          </p:cNvPr>
          <p:cNvSpPr txBox="1"/>
          <p:nvPr/>
        </p:nvSpPr>
        <p:spPr>
          <a:xfrm>
            <a:off x="1655575" y="4831296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IT19115108</a:t>
            </a:r>
            <a:r>
              <a:rPr lang="en-US" b="1">
                <a:solidFill>
                  <a:schemeClr val="tx1"/>
                </a:solidFill>
              </a:rPr>
              <a:t> | </a:t>
            </a:r>
            <a:r>
              <a:rPr lang="en-US" b="1" err="1">
                <a:solidFill>
                  <a:schemeClr val="tx1"/>
                </a:solidFill>
                <a:latin typeface="+mj-lt"/>
              </a:rPr>
              <a:t>Malkanthi.P.L</a:t>
            </a:r>
            <a:endParaRPr lang="en-US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FC63D9-6762-F41C-415F-BBDA25FED6A4}"/>
              </a:ext>
            </a:extLst>
          </p:cNvPr>
          <p:cNvSpPr txBox="1"/>
          <p:nvPr/>
        </p:nvSpPr>
        <p:spPr>
          <a:xfrm>
            <a:off x="4039854" y="4831295"/>
            <a:ext cx="46322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2022_311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064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6"/>
          <p:cNvSpPr txBox="1">
            <a:spLocks noGrp="1"/>
          </p:cNvSpPr>
          <p:nvPr>
            <p:ph type="title"/>
          </p:nvPr>
        </p:nvSpPr>
        <p:spPr>
          <a:xfrm>
            <a:off x="747899" y="576247"/>
            <a:ext cx="7244841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Overall System Achievement </a:t>
            </a:r>
            <a:endParaRPr lang="en-US"/>
          </a:p>
        </p:txBody>
      </p:sp>
      <p:grpSp>
        <p:nvGrpSpPr>
          <p:cNvPr id="2" name="Google Shape;973;p50">
            <a:extLst>
              <a:ext uri="{FF2B5EF4-FFF2-40B4-BE49-F238E27FC236}">
                <a16:creationId xmlns:a16="http://schemas.microsoft.com/office/drawing/2014/main" id="{2A8CE06A-A2B4-4D0E-DF92-EF09FF52A27F}"/>
              </a:ext>
            </a:extLst>
          </p:cNvPr>
          <p:cNvGrpSpPr/>
          <p:nvPr/>
        </p:nvGrpSpPr>
        <p:grpSpPr>
          <a:xfrm>
            <a:off x="1587221" y="4596522"/>
            <a:ext cx="3113858" cy="443498"/>
            <a:chOff x="1474250" y="2137350"/>
            <a:chExt cx="6203945" cy="868800"/>
          </a:xfrm>
        </p:grpSpPr>
        <p:sp>
          <p:nvSpPr>
            <p:cNvPr id="4" name="Google Shape;974;p50">
              <a:extLst>
                <a:ext uri="{FF2B5EF4-FFF2-40B4-BE49-F238E27FC236}">
                  <a16:creationId xmlns:a16="http://schemas.microsoft.com/office/drawing/2014/main" id="{6E902AE2-2F80-B3F5-674B-2C685E106F4D}"/>
                </a:ext>
              </a:extLst>
            </p:cNvPr>
            <p:cNvSpPr/>
            <p:nvPr/>
          </p:nvSpPr>
          <p:spPr>
            <a:xfrm>
              <a:off x="1474250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75;p50">
              <a:extLst>
                <a:ext uri="{FF2B5EF4-FFF2-40B4-BE49-F238E27FC236}">
                  <a16:creationId xmlns:a16="http://schemas.microsoft.com/office/drawing/2014/main" id="{4405B380-62D7-B199-79B5-6919851C0B2F}"/>
                </a:ext>
              </a:extLst>
            </p:cNvPr>
            <p:cNvSpPr/>
            <p:nvPr/>
          </p:nvSpPr>
          <p:spPr>
            <a:xfrm>
              <a:off x="4141820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76;p50">
              <a:extLst>
                <a:ext uri="{FF2B5EF4-FFF2-40B4-BE49-F238E27FC236}">
                  <a16:creationId xmlns:a16="http://schemas.microsoft.com/office/drawing/2014/main" id="{00A16BEF-6044-7D9E-A58D-7EFD03EC03C8}"/>
                </a:ext>
              </a:extLst>
            </p:cNvPr>
            <p:cNvSpPr/>
            <p:nvPr/>
          </p:nvSpPr>
          <p:spPr>
            <a:xfrm>
              <a:off x="6809395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" name="Google Shape;977;p50">
              <a:extLst>
                <a:ext uri="{FF2B5EF4-FFF2-40B4-BE49-F238E27FC236}">
                  <a16:creationId xmlns:a16="http://schemas.microsoft.com/office/drawing/2014/main" id="{27169F95-0A89-1DB4-4823-3F2882D2E1DA}"/>
                </a:ext>
              </a:extLst>
            </p:cNvPr>
            <p:cNvCxnSpPr>
              <a:stCxn id="974" idx="6"/>
              <a:endCxn id="975" idx="2"/>
            </p:cNvCxnSpPr>
            <p:nvPr/>
          </p:nvCxnSpPr>
          <p:spPr>
            <a:xfrm>
              <a:off x="2343050" y="2571750"/>
              <a:ext cx="1798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978;p50">
              <a:extLst>
                <a:ext uri="{FF2B5EF4-FFF2-40B4-BE49-F238E27FC236}">
                  <a16:creationId xmlns:a16="http://schemas.microsoft.com/office/drawing/2014/main" id="{8D88AF96-7477-6560-EEF5-909E0399BF3D}"/>
                </a:ext>
              </a:extLst>
            </p:cNvPr>
            <p:cNvCxnSpPr/>
            <p:nvPr/>
          </p:nvCxnSpPr>
          <p:spPr>
            <a:xfrm>
              <a:off x="5002925" y="2571750"/>
              <a:ext cx="1798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" name="Google Shape;979;p50">
            <a:extLst>
              <a:ext uri="{FF2B5EF4-FFF2-40B4-BE49-F238E27FC236}">
                <a16:creationId xmlns:a16="http://schemas.microsoft.com/office/drawing/2014/main" id="{CB5C2DEF-29D3-716E-78BF-0EBCFFEE3377}"/>
              </a:ext>
            </a:extLst>
          </p:cNvPr>
          <p:cNvGrpSpPr/>
          <p:nvPr/>
        </p:nvGrpSpPr>
        <p:grpSpPr>
          <a:xfrm>
            <a:off x="3016262" y="4690754"/>
            <a:ext cx="247329" cy="254269"/>
            <a:chOff x="6858487" y="4006268"/>
            <a:chExt cx="421615" cy="421867"/>
          </a:xfrm>
        </p:grpSpPr>
        <p:sp>
          <p:nvSpPr>
            <p:cNvPr id="11" name="Google Shape;980;p50">
              <a:extLst>
                <a:ext uri="{FF2B5EF4-FFF2-40B4-BE49-F238E27FC236}">
                  <a16:creationId xmlns:a16="http://schemas.microsoft.com/office/drawing/2014/main" id="{47A04C8B-3E36-7003-E172-12FA6372BEB9}"/>
                </a:ext>
              </a:extLst>
            </p:cNvPr>
            <p:cNvSpPr/>
            <p:nvPr/>
          </p:nvSpPr>
          <p:spPr>
            <a:xfrm>
              <a:off x="7051617" y="4109050"/>
              <a:ext cx="146747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4081" y="0"/>
                  </a:moveTo>
                  <a:cubicBezTo>
                    <a:pt x="3558" y="0"/>
                    <a:pt x="3139" y="419"/>
                    <a:pt x="3139" y="942"/>
                  </a:cubicBezTo>
                  <a:lnTo>
                    <a:pt x="3139" y="2574"/>
                  </a:lnTo>
                  <a:cubicBezTo>
                    <a:pt x="3030" y="2533"/>
                    <a:pt x="2916" y="2512"/>
                    <a:pt x="2802" y="2512"/>
                  </a:cubicBezTo>
                  <a:cubicBezTo>
                    <a:pt x="2569" y="2512"/>
                    <a:pt x="2339" y="2600"/>
                    <a:pt x="2156" y="2783"/>
                  </a:cubicBezTo>
                  <a:lnTo>
                    <a:pt x="461" y="4499"/>
                  </a:lnTo>
                  <a:cubicBezTo>
                    <a:pt x="168" y="4792"/>
                    <a:pt x="1" y="5189"/>
                    <a:pt x="1" y="5608"/>
                  </a:cubicBezTo>
                  <a:lnTo>
                    <a:pt x="1" y="8788"/>
                  </a:lnTo>
                  <a:lnTo>
                    <a:pt x="3139" y="8788"/>
                  </a:lnTo>
                  <a:lnTo>
                    <a:pt x="3139" y="7031"/>
                  </a:lnTo>
                  <a:lnTo>
                    <a:pt x="4583" y="5001"/>
                  </a:lnTo>
                  <a:cubicBezTo>
                    <a:pt x="4876" y="4687"/>
                    <a:pt x="5023" y="4311"/>
                    <a:pt x="5023" y="3892"/>
                  </a:cubicBezTo>
                  <a:lnTo>
                    <a:pt x="5023" y="942"/>
                  </a:lnTo>
                  <a:cubicBezTo>
                    <a:pt x="5023" y="419"/>
                    <a:pt x="4604" y="0"/>
                    <a:pt x="4081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81;p50">
              <a:extLst>
                <a:ext uri="{FF2B5EF4-FFF2-40B4-BE49-F238E27FC236}">
                  <a16:creationId xmlns:a16="http://schemas.microsoft.com/office/drawing/2014/main" id="{D8060FE4-2B03-B346-CE9A-401FE9A2BA1A}"/>
                </a:ext>
              </a:extLst>
            </p:cNvPr>
            <p:cNvSpPr/>
            <p:nvPr/>
          </p:nvSpPr>
          <p:spPr>
            <a:xfrm>
              <a:off x="6858487" y="4109050"/>
              <a:ext cx="146747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942" y="0"/>
                  </a:moveTo>
                  <a:cubicBezTo>
                    <a:pt x="419" y="0"/>
                    <a:pt x="1" y="419"/>
                    <a:pt x="1" y="942"/>
                  </a:cubicBezTo>
                  <a:lnTo>
                    <a:pt x="1" y="3913"/>
                  </a:lnTo>
                  <a:cubicBezTo>
                    <a:pt x="1" y="4311"/>
                    <a:pt x="147" y="4708"/>
                    <a:pt x="419" y="5001"/>
                  </a:cubicBezTo>
                  <a:lnTo>
                    <a:pt x="1863" y="7031"/>
                  </a:lnTo>
                  <a:lnTo>
                    <a:pt x="1863" y="8788"/>
                  </a:lnTo>
                  <a:lnTo>
                    <a:pt x="5022" y="8788"/>
                  </a:lnTo>
                  <a:lnTo>
                    <a:pt x="5022" y="5608"/>
                  </a:lnTo>
                  <a:cubicBezTo>
                    <a:pt x="5022" y="5189"/>
                    <a:pt x="4855" y="4792"/>
                    <a:pt x="4562" y="4499"/>
                  </a:cubicBezTo>
                  <a:lnTo>
                    <a:pt x="2846" y="2783"/>
                  </a:lnTo>
                  <a:cubicBezTo>
                    <a:pt x="2673" y="2610"/>
                    <a:pt x="2430" y="2516"/>
                    <a:pt x="2186" y="2516"/>
                  </a:cubicBezTo>
                  <a:cubicBezTo>
                    <a:pt x="2076" y="2516"/>
                    <a:pt x="1967" y="2535"/>
                    <a:pt x="1863" y="2574"/>
                  </a:cubicBezTo>
                  <a:lnTo>
                    <a:pt x="1863" y="942"/>
                  </a:lnTo>
                  <a:cubicBezTo>
                    <a:pt x="1863" y="419"/>
                    <a:pt x="1444" y="0"/>
                    <a:pt x="942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82;p50">
              <a:extLst>
                <a:ext uri="{FF2B5EF4-FFF2-40B4-BE49-F238E27FC236}">
                  <a16:creationId xmlns:a16="http://schemas.microsoft.com/office/drawing/2014/main" id="{B47952C2-A775-67CF-E133-5D09875A51CD}"/>
                </a:ext>
              </a:extLst>
            </p:cNvPr>
            <p:cNvSpPr/>
            <p:nvPr/>
          </p:nvSpPr>
          <p:spPr>
            <a:xfrm>
              <a:off x="7045137" y="4024406"/>
              <a:ext cx="88656" cy="132902"/>
            </a:xfrm>
            <a:custGeom>
              <a:avLst/>
              <a:gdLst/>
              <a:ahLst/>
              <a:cxnLst/>
              <a:rect l="l" t="t" r="r" b="b"/>
              <a:pathLst>
                <a:path w="1884" h="2825" extrusionOk="0">
                  <a:moveTo>
                    <a:pt x="942" y="0"/>
                  </a:moveTo>
                  <a:lnTo>
                    <a:pt x="126" y="1423"/>
                  </a:lnTo>
                  <a:cubicBezTo>
                    <a:pt x="42" y="1570"/>
                    <a:pt x="0" y="1716"/>
                    <a:pt x="0" y="1883"/>
                  </a:cubicBezTo>
                  <a:cubicBezTo>
                    <a:pt x="0" y="2407"/>
                    <a:pt x="440" y="2825"/>
                    <a:pt x="942" y="2825"/>
                  </a:cubicBezTo>
                  <a:cubicBezTo>
                    <a:pt x="1465" y="2825"/>
                    <a:pt x="1884" y="2407"/>
                    <a:pt x="1884" y="1883"/>
                  </a:cubicBezTo>
                  <a:cubicBezTo>
                    <a:pt x="1884" y="1716"/>
                    <a:pt x="1842" y="1570"/>
                    <a:pt x="1758" y="1423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83;p50">
              <a:extLst>
                <a:ext uri="{FF2B5EF4-FFF2-40B4-BE49-F238E27FC236}">
                  <a16:creationId xmlns:a16="http://schemas.microsoft.com/office/drawing/2014/main" id="{C614C147-050A-5F3F-C6B1-0751A4ABF72B}"/>
                </a:ext>
              </a:extLst>
            </p:cNvPr>
            <p:cNvSpPr/>
            <p:nvPr/>
          </p:nvSpPr>
          <p:spPr>
            <a:xfrm>
              <a:off x="7096980" y="4063232"/>
              <a:ext cx="183122" cy="319085"/>
            </a:xfrm>
            <a:custGeom>
              <a:avLst/>
              <a:gdLst/>
              <a:ahLst/>
              <a:cxnLst/>
              <a:rect l="l" t="t" r="r" b="b"/>
              <a:pathLst>
                <a:path w="5044" h="8789" extrusionOk="0">
                  <a:moveTo>
                    <a:pt x="4102" y="628"/>
                  </a:moveTo>
                  <a:cubicBezTo>
                    <a:pt x="4269" y="628"/>
                    <a:pt x="4416" y="775"/>
                    <a:pt x="4416" y="942"/>
                  </a:cubicBezTo>
                  <a:lnTo>
                    <a:pt x="4416" y="3892"/>
                  </a:lnTo>
                  <a:cubicBezTo>
                    <a:pt x="4416" y="4143"/>
                    <a:pt x="4311" y="4394"/>
                    <a:pt x="4123" y="4562"/>
                  </a:cubicBezTo>
                  <a:lnTo>
                    <a:pt x="4123" y="4583"/>
                  </a:lnTo>
                  <a:lnTo>
                    <a:pt x="2532" y="6821"/>
                  </a:lnTo>
                  <a:lnTo>
                    <a:pt x="2532" y="8161"/>
                  </a:lnTo>
                  <a:lnTo>
                    <a:pt x="628" y="8161"/>
                  </a:lnTo>
                  <a:lnTo>
                    <a:pt x="628" y="5587"/>
                  </a:lnTo>
                  <a:cubicBezTo>
                    <a:pt x="628" y="5336"/>
                    <a:pt x="733" y="5106"/>
                    <a:pt x="921" y="4938"/>
                  </a:cubicBezTo>
                  <a:lnTo>
                    <a:pt x="2616" y="3223"/>
                  </a:lnTo>
                  <a:cubicBezTo>
                    <a:pt x="2679" y="3160"/>
                    <a:pt x="2757" y="3128"/>
                    <a:pt x="2836" y="3128"/>
                  </a:cubicBezTo>
                  <a:cubicBezTo>
                    <a:pt x="2914" y="3128"/>
                    <a:pt x="2993" y="3160"/>
                    <a:pt x="3056" y="3223"/>
                  </a:cubicBezTo>
                  <a:cubicBezTo>
                    <a:pt x="3181" y="3348"/>
                    <a:pt x="3181" y="3557"/>
                    <a:pt x="3056" y="3683"/>
                  </a:cubicBezTo>
                  <a:lnTo>
                    <a:pt x="1779" y="4959"/>
                  </a:lnTo>
                  <a:lnTo>
                    <a:pt x="2219" y="5399"/>
                  </a:lnTo>
                  <a:lnTo>
                    <a:pt x="3495" y="4122"/>
                  </a:lnTo>
                  <a:cubicBezTo>
                    <a:pt x="3683" y="3934"/>
                    <a:pt x="3788" y="3704"/>
                    <a:pt x="3788" y="3453"/>
                  </a:cubicBezTo>
                  <a:lnTo>
                    <a:pt x="3788" y="942"/>
                  </a:lnTo>
                  <a:cubicBezTo>
                    <a:pt x="3788" y="775"/>
                    <a:pt x="3913" y="628"/>
                    <a:pt x="4102" y="628"/>
                  </a:cubicBezTo>
                  <a:close/>
                  <a:moveTo>
                    <a:pt x="4102" y="0"/>
                  </a:moveTo>
                  <a:cubicBezTo>
                    <a:pt x="3579" y="0"/>
                    <a:pt x="3160" y="419"/>
                    <a:pt x="3160" y="942"/>
                  </a:cubicBezTo>
                  <a:lnTo>
                    <a:pt x="3160" y="2553"/>
                  </a:lnTo>
                  <a:cubicBezTo>
                    <a:pt x="3059" y="2522"/>
                    <a:pt x="2955" y="2505"/>
                    <a:pt x="2850" y="2505"/>
                  </a:cubicBezTo>
                  <a:cubicBezTo>
                    <a:pt x="2608" y="2505"/>
                    <a:pt x="2367" y="2593"/>
                    <a:pt x="2177" y="2783"/>
                  </a:cubicBezTo>
                  <a:lnTo>
                    <a:pt x="482" y="4478"/>
                  </a:lnTo>
                  <a:cubicBezTo>
                    <a:pt x="168" y="4771"/>
                    <a:pt x="1" y="5168"/>
                    <a:pt x="1" y="5587"/>
                  </a:cubicBezTo>
                  <a:lnTo>
                    <a:pt x="1" y="8788"/>
                  </a:lnTo>
                  <a:lnTo>
                    <a:pt x="3160" y="8788"/>
                  </a:lnTo>
                  <a:lnTo>
                    <a:pt x="3160" y="7031"/>
                  </a:lnTo>
                  <a:lnTo>
                    <a:pt x="4604" y="4980"/>
                  </a:lnTo>
                  <a:cubicBezTo>
                    <a:pt x="4876" y="4687"/>
                    <a:pt x="5043" y="4311"/>
                    <a:pt x="5043" y="3892"/>
                  </a:cubicBezTo>
                  <a:lnTo>
                    <a:pt x="5043" y="942"/>
                  </a:lnTo>
                  <a:cubicBezTo>
                    <a:pt x="5043" y="419"/>
                    <a:pt x="4625" y="0"/>
                    <a:pt x="4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84;p50">
              <a:extLst>
                <a:ext uri="{FF2B5EF4-FFF2-40B4-BE49-F238E27FC236}">
                  <a16:creationId xmlns:a16="http://schemas.microsoft.com/office/drawing/2014/main" id="{DD6960AF-5AA7-0781-6F3E-6C52949251EA}"/>
                </a:ext>
              </a:extLst>
            </p:cNvPr>
            <p:cNvSpPr/>
            <p:nvPr/>
          </p:nvSpPr>
          <p:spPr>
            <a:xfrm>
              <a:off x="6890363" y="4063232"/>
              <a:ext cx="182360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942" y="628"/>
                  </a:moveTo>
                  <a:cubicBezTo>
                    <a:pt x="1109" y="628"/>
                    <a:pt x="1256" y="775"/>
                    <a:pt x="1256" y="942"/>
                  </a:cubicBezTo>
                  <a:lnTo>
                    <a:pt x="1256" y="3453"/>
                  </a:lnTo>
                  <a:cubicBezTo>
                    <a:pt x="1256" y="3704"/>
                    <a:pt x="1360" y="3934"/>
                    <a:pt x="1528" y="4122"/>
                  </a:cubicBezTo>
                  <a:lnTo>
                    <a:pt x="2825" y="5399"/>
                  </a:lnTo>
                  <a:lnTo>
                    <a:pt x="3265" y="4959"/>
                  </a:lnTo>
                  <a:lnTo>
                    <a:pt x="1988" y="3683"/>
                  </a:lnTo>
                  <a:cubicBezTo>
                    <a:pt x="1863" y="3557"/>
                    <a:pt x="1863" y="3348"/>
                    <a:pt x="1988" y="3223"/>
                  </a:cubicBezTo>
                  <a:cubicBezTo>
                    <a:pt x="2040" y="3160"/>
                    <a:pt x="2119" y="3128"/>
                    <a:pt x="2200" y="3128"/>
                  </a:cubicBezTo>
                  <a:cubicBezTo>
                    <a:pt x="2281" y="3128"/>
                    <a:pt x="2365" y="3160"/>
                    <a:pt x="2428" y="3223"/>
                  </a:cubicBezTo>
                  <a:lnTo>
                    <a:pt x="4122" y="4938"/>
                  </a:lnTo>
                  <a:cubicBezTo>
                    <a:pt x="4311" y="5106"/>
                    <a:pt x="4394" y="5336"/>
                    <a:pt x="4394" y="5587"/>
                  </a:cubicBezTo>
                  <a:lnTo>
                    <a:pt x="4394" y="8161"/>
                  </a:lnTo>
                  <a:lnTo>
                    <a:pt x="2511" y="8161"/>
                  </a:lnTo>
                  <a:lnTo>
                    <a:pt x="2511" y="6821"/>
                  </a:lnTo>
                  <a:lnTo>
                    <a:pt x="921" y="4583"/>
                  </a:lnTo>
                  <a:lnTo>
                    <a:pt x="900" y="4562"/>
                  </a:lnTo>
                  <a:cubicBezTo>
                    <a:pt x="733" y="4394"/>
                    <a:pt x="628" y="4143"/>
                    <a:pt x="628" y="3892"/>
                  </a:cubicBezTo>
                  <a:lnTo>
                    <a:pt x="628" y="942"/>
                  </a:lnTo>
                  <a:cubicBezTo>
                    <a:pt x="628" y="775"/>
                    <a:pt x="775" y="628"/>
                    <a:pt x="942" y="628"/>
                  </a:cubicBezTo>
                  <a:close/>
                  <a:moveTo>
                    <a:pt x="942" y="0"/>
                  </a:moveTo>
                  <a:cubicBezTo>
                    <a:pt x="440" y="0"/>
                    <a:pt x="0" y="419"/>
                    <a:pt x="0" y="942"/>
                  </a:cubicBezTo>
                  <a:lnTo>
                    <a:pt x="0" y="3892"/>
                  </a:lnTo>
                  <a:cubicBezTo>
                    <a:pt x="0" y="4311"/>
                    <a:pt x="168" y="4687"/>
                    <a:pt x="440" y="4980"/>
                  </a:cubicBezTo>
                  <a:lnTo>
                    <a:pt x="1884" y="7031"/>
                  </a:lnTo>
                  <a:lnTo>
                    <a:pt x="1884" y="8788"/>
                  </a:lnTo>
                  <a:lnTo>
                    <a:pt x="5022" y="8788"/>
                  </a:lnTo>
                  <a:lnTo>
                    <a:pt x="5022" y="5587"/>
                  </a:lnTo>
                  <a:cubicBezTo>
                    <a:pt x="5022" y="5168"/>
                    <a:pt x="4876" y="4792"/>
                    <a:pt x="4562" y="4478"/>
                  </a:cubicBezTo>
                  <a:lnTo>
                    <a:pt x="2867" y="2783"/>
                  </a:lnTo>
                  <a:cubicBezTo>
                    <a:pt x="2677" y="2593"/>
                    <a:pt x="2436" y="2505"/>
                    <a:pt x="2193" y="2505"/>
                  </a:cubicBezTo>
                  <a:cubicBezTo>
                    <a:pt x="2089" y="2505"/>
                    <a:pt x="1984" y="2522"/>
                    <a:pt x="1884" y="2553"/>
                  </a:cubicBezTo>
                  <a:lnTo>
                    <a:pt x="1884" y="942"/>
                  </a:lnTo>
                  <a:cubicBezTo>
                    <a:pt x="1884" y="419"/>
                    <a:pt x="1465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85;p50">
              <a:extLst>
                <a:ext uri="{FF2B5EF4-FFF2-40B4-BE49-F238E27FC236}">
                  <a16:creationId xmlns:a16="http://schemas.microsoft.com/office/drawing/2014/main" id="{AE463014-EA4B-FFFA-77DC-D79BE74B19FA}"/>
                </a:ext>
              </a:extLst>
            </p:cNvPr>
            <p:cNvSpPr/>
            <p:nvPr/>
          </p:nvSpPr>
          <p:spPr>
            <a:xfrm>
              <a:off x="7028616" y="4006268"/>
              <a:ext cx="113998" cy="170924"/>
            </a:xfrm>
            <a:custGeom>
              <a:avLst/>
              <a:gdLst/>
              <a:ahLst/>
              <a:cxnLst/>
              <a:rect l="l" t="t" r="r" b="b"/>
              <a:pathLst>
                <a:path w="3140" h="4708" extrusionOk="0">
                  <a:moveTo>
                    <a:pt x="1549" y="1255"/>
                  </a:moveTo>
                  <a:lnTo>
                    <a:pt x="2365" y="2657"/>
                  </a:lnTo>
                  <a:cubicBezTo>
                    <a:pt x="2449" y="2804"/>
                    <a:pt x="2490" y="2971"/>
                    <a:pt x="2490" y="3139"/>
                  </a:cubicBezTo>
                  <a:cubicBezTo>
                    <a:pt x="2511" y="3662"/>
                    <a:pt x="2072" y="4080"/>
                    <a:pt x="1549" y="4080"/>
                  </a:cubicBezTo>
                  <a:cubicBezTo>
                    <a:pt x="1047" y="4080"/>
                    <a:pt x="607" y="3662"/>
                    <a:pt x="607" y="3139"/>
                  </a:cubicBezTo>
                  <a:cubicBezTo>
                    <a:pt x="607" y="2971"/>
                    <a:pt x="670" y="2804"/>
                    <a:pt x="733" y="2657"/>
                  </a:cubicBezTo>
                  <a:lnTo>
                    <a:pt x="1549" y="1255"/>
                  </a:lnTo>
                  <a:close/>
                  <a:moveTo>
                    <a:pt x="1570" y="0"/>
                  </a:moveTo>
                  <a:lnTo>
                    <a:pt x="210" y="2344"/>
                  </a:lnTo>
                  <a:cubicBezTo>
                    <a:pt x="63" y="2595"/>
                    <a:pt x="1" y="2867"/>
                    <a:pt x="1" y="3139"/>
                  </a:cubicBezTo>
                  <a:cubicBezTo>
                    <a:pt x="1" y="3996"/>
                    <a:pt x="691" y="4708"/>
                    <a:pt x="1570" y="4708"/>
                  </a:cubicBezTo>
                  <a:cubicBezTo>
                    <a:pt x="2428" y="4708"/>
                    <a:pt x="3139" y="3996"/>
                    <a:pt x="3139" y="3139"/>
                  </a:cubicBezTo>
                  <a:cubicBezTo>
                    <a:pt x="3139" y="2867"/>
                    <a:pt x="3055" y="2595"/>
                    <a:pt x="2930" y="2344"/>
                  </a:cubicBez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986;p50">
            <a:extLst>
              <a:ext uri="{FF2B5EF4-FFF2-40B4-BE49-F238E27FC236}">
                <a16:creationId xmlns:a16="http://schemas.microsoft.com/office/drawing/2014/main" id="{EA04225D-7563-1FFC-8806-13A92875513D}"/>
              </a:ext>
            </a:extLst>
          </p:cNvPr>
          <p:cNvGrpSpPr/>
          <p:nvPr/>
        </p:nvGrpSpPr>
        <p:grpSpPr>
          <a:xfrm>
            <a:off x="4371439" y="4672746"/>
            <a:ext cx="248843" cy="252888"/>
            <a:chOff x="3302910" y="2209450"/>
            <a:chExt cx="425415" cy="422160"/>
          </a:xfrm>
        </p:grpSpPr>
        <p:sp>
          <p:nvSpPr>
            <p:cNvPr id="19" name="Google Shape;987;p50">
              <a:extLst>
                <a:ext uri="{FF2B5EF4-FFF2-40B4-BE49-F238E27FC236}">
                  <a16:creationId xmlns:a16="http://schemas.microsoft.com/office/drawing/2014/main" id="{78B4A1E9-DA93-B686-C456-1C2F5376C678}"/>
                </a:ext>
              </a:extLst>
            </p:cNvPr>
            <p:cNvSpPr/>
            <p:nvPr/>
          </p:nvSpPr>
          <p:spPr>
            <a:xfrm>
              <a:off x="3305558" y="2239313"/>
              <a:ext cx="389734" cy="388972"/>
            </a:xfrm>
            <a:custGeom>
              <a:avLst/>
              <a:gdLst/>
              <a:ahLst/>
              <a:cxnLst/>
              <a:rect l="l" t="t" r="r" b="b"/>
              <a:pathLst>
                <a:path w="10735" h="10714" extrusionOk="0">
                  <a:moveTo>
                    <a:pt x="5357" y="1"/>
                  </a:moveTo>
                  <a:cubicBezTo>
                    <a:pt x="3934" y="1"/>
                    <a:pt x="2595" y="545"/>
                    <a:pt x="1570" y="1570"/>
                  </a:cubicBezTo>
                  <a:cubicBezTo>
                    <a:pt x="566" y="2574"/>
                    <a:pt x="1" y="3934"/>
                    <a:pt x="1" y="5357"/>
                  </a:cubicBezTo>
                  <a:cubicBezTo>
                    <a:pt x="1" y="6780"/>
                    <a:pt x="566" y="8119"/>
                    <a:pt x="1570" y="9144"/>
                  </a:cubicBezTo>
                  <a:cubicBezTo>
                    <a:pt x="2595" y="10149"/>
                    <a:pt x="3934" y="10714"/>
                    <a:pt x="5357" y="10714"/>
                  </a:cubicBezTo>
                  <a:cubicBezTo>
                    <a:pt x="6780" y="10714"/>
                    <a:pt x="8140" y="10149"/>
                    <a:pt x="9144" y="9144"/>
                  </a:cubicBezTo>
                  <a:cubicBezTo>
                    <a:pt x="10170" y="8119"/>
                    <a:pt x="10735" y="6780"/>
                    <a:pt x="10735" y="5357"/>
                  </a:cubicBezTo>
                  <a:cubicBezTo>
                    <a:pt x="10735" y="3934"/>
                    <a:pt x="10170" y="2574"/>
                    <a:pt x="9144" y="1570"/>
                  </a:cubicBezTo>
                  <a:cubicBezTo>
                    <a:pt x="8140" y="545"/>
                    <a:pt x="6780" y="1"/>
                    <a:pt x="5357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88;p50">
              <a:extLst>
                <a:ext uri="{FF2B5EF4-FFF2-40B4-BE49-F238E27FC236}">
                  <a16:creationId xmlns:a16="http://schemas.microsoft.com/office/drawing/2014/main" id="{AA797D7A-7802-9490-8CDD-BB9306E16492}"/>
                </a:ext>
              </a:extLst>
            </p:cNvPr>
            <p:cNvSpPr/>
            <p:nvPr/>
          </p:nvSpPr>
          <p:spPr>
            <a:xfrm>
              <a:off x="3452100" y="2209450"/>
              <a:ext cx="276225" cy="355400"/>
            </a:xfrm>
            <a:custGeom>
              <a:avLst/>
              <a:gdLst/>
              <a:ahLst/>
              <a:cxnLst/>
              <a:rect l="l" t="t" r="r" b="b"/>
              <a:pathLst>
                <a:path w="11049" h="14216" extrusionOk="0">
                  <a:moveTo>
                    <a:pt x="0" y="3048"/>
                  </a:moveTo>
                  <a:lnTo>
                    <a:pt x="2048" y="0"/>
                  </a:lnTo>
                  <a:lnTo>
                    <a:pt x="4953" y="190"/>
                  </a:lnTo>
                  <a:lnTo>
                    <a:pt x="7382" y="857"/>
                  </a:lnTo>
                  <a:lnTo>
                    <a:pt x="9763" y="3214"/>
                  </a:lnTo>
                  <a:lnTo>
                    <a:pt x="10835" y="5810"/>
                  </a:lnTo>
                  <a:lnTo>
                    <a:pt x="11049" y="8382"/>
                  </a:lnTo>
                  <a:lnTo>
                    <a:pt x="10620" y="10049"/>
                  </a:lnTo>
                  <a:lnTo>
                    <a:pt x="8811" y="12430"/>
                  </a:lnTo>
                  <a:lnTo>
                    <a:pt x="6334" y="14216"/>
                  </a:lnTo>
                  <a:lnTo>
                    <a:pt x="5905" y="13859"/>
                  </a:lnTo>
                  <a:lnTo>
                    <a:pt x="7620" y="11239"/>
                  </a:lnTo>
                  <a:lnTo>
                    <a:pt x="3643" y="12001"/>
                  </a:lnTo>
                  <a:lnTo>
                    <a:pt x="3596" y="10168"/>
                  </a:lnTo>
                  <a:lnTo>
                    <a:pt x="1810" y="8882"/>
                  </a:lnTo>
                  <a:lnTo>
                    <a:pt x="2119" y="7143"/>
                  </a:lnTo>
                  <a:lnTo>
                    <a:pt x="3596" y="4429"/>
                  </a:lnTo>
                  <a:lnTo>
                    <a:pt x="3500" y="27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1" name="Google Shape;989;p50">
              <a:extLst>
                <a:ext uri="{FF2B5EF4-FFF2-40B4-BE49-F238E27FC236}">
                  <a16:creationId xmlns:a16="http://schemas.microsoft.com/office/drawing/2014/main" id="{5A0B93E5-2A31-BFE5-42B3-93529FA1DC90}"/>
                </a:ext>
              </a:extLst>
            </p:cNvPr>
            <p:cNvSpPr/>
            <p:nvPr/>
          </p:nvSpPr>
          <p:spPr>
            <a:xfrm>
              <a:off x="3302910" y="2241877"/>
              <a:ext cx="388972" cy="389733"/>
            </a:xfrm>
            <a:custGeom>
              <a:avLst/>
              <a:gdLst/>
              <a:ahLst/>
              <a:cxnLst/>
              <a:rect l="l" t="t" r="r" b="b"/>
              <a:pathLst>
                <a:path w="10714" h="10735" extrusionOk="0">
                  <a:moveTo>
                    <a:pt x="5043" y="670"/>
                  </a:moveTo>
                  <a:lnTo>
                    <a:pt x="5043" y="1926"/>
                  </a:lnTo>
                  <a:cubicBezTo>
                    <a:pt x="4436" y="1947"/>
                    <a:pt x="3829" y="2031"/>
                    <a:pt x="3285" y="2177"/>
                  </a:cubicBezTo>
                  <a:cubicBezTo>
                    <a:pt x="3327" y="2114"/>
                    <a:pt x="3369" y="2031"/>
                    <a:pt x="3411" y="1968"/>
                  </a:cubicBezTo>
                  <a:cubicBezTo>
                    <a:pt x="3850" y="1235"/>
                    <a:pt x="4436" y="775"/>
                    <a:pt x="5043" y="670"/>
                  </a:cubicBezTo>
                  <a:close/>
                  <a:moveTo>
                    <a:pt x="5671" y="670"/>
                  </a:moveTo>
                  <a:cubicBezTo>
                    <a:pt x="6278" y="775"/>
                    <a:pt x="6863" y="1235"/>
                    <a:pt x="7303" y="1968"/>
                  </a:cubicBezTo>
                  <a:cubicBezTo>
                    <a:pt x="7345" y="2051"/>
                    <a:pt x="7386" y="2114"/>
                    <a:pt x="7428" y="2177"/>
                  </a:cubicBezTo>
                  <a:cubicBezTo>
                    <a:pt x="6884" y="2031"/>
                    <a:pt x="6278" y="1947"/>
                    <a:pt x="5671" y="1926"/>
                  </a:cubicBezTo>
                  <a:lnTo>
                    <a:pt x="5671" y="670"/>
                  </a:lnTo>
                  <a:close/>
                  <a:moveTo>
                    <a:pt x="7491" y="1152"/>
                  </a:moveTo>
                  <a:cubicBezTo>
                    <a:pt x="8391" y="1591"/>
                    <a:pt x="9123" y="2323"/>
                    <a:pt x="9583" y="3223"/>
                  </a:cubicBezTo>
                  <a:cubicBezTo>
                    <a:pt x="9437" y="3098"/>
                    <a:pt x="9270" y="2993"/>
                    <a:pt x="9081" y="2888"/>
                  </a:cubicBezTo>
                  <a:cubicBezTo>
                    <a:pt x="8830" y="2721"/>
                    <a:pt x="8558" y="2575"/>
                    <a:pt x="8265" y="2470"/>
                  </a:cubicBezTo>
                  <a:cubicBezTo>
                    <a:pt x="8140" y="2177"/>
                    <a:pt x="7993" y="1884"/>
                    <a:pt x="7847" y="1633"/>
                  </a:cubicBezTo>
                  <a:cubicBezTo>
                    <a:pt x="7742" y="1466"/>
                    <a:pt x="7617" y="1298"/>
                    <a:pt x="7491" y="1152"/>
                  </a:cubicBezTo>
                  <a:close/>
                  <a:moveTo>
                    <a:pt x="3223" y="1152"/>
                  </a:moveTo>
                  <a:lnTo>
                    <a:pt x="3223" y="1152"/>
                  </a:lnTo>
                  <a:cubicBezTo>
                    <a:pt x="3097" y="1298"/>
                    <a:pt x="2972" y="1466"/>
                    <a:pt x="2867" y="1633"/>
                  </a:cubicBezTo>
                  <a:cubicBezTo>
                    <a:pt x="2700" y="1884"/>
                    <a:pt x="2574" y="2177"/>
                    <a:pt x="2448" y="2470"/>
                  </a:cubicBezTo>
                  <a:cubicBezTo>
                    <a:pt x="2156" y="2575"/>
                    <a:pt x="1884" y="2721"/>
                    <a:pt x="1632" y="2888"/>
                  </a:cubicBezTo>
                  <a:cubicBezTo>
                    <a:pt x="1444" y="2993"/>
                    <a:pt x="1277" y="3119"/>
                    <a:pt x="1130" y="3244"/>
                  </a:cubicBezTo>
                  <a:cubicBezTo>
                    <a:pt x="1591" y="2323"/>
                    <a:pt x="2323" y="1591"/>
                    <a:pt x="3223" y="1152"/>
                  </a:cubicBezTo>
                  <a:close/>
                  <a:moveTo>
                    <a:pt x="2176" y="3286"/>
                  </a:moveTo>
                  <a:lnTo>
                    <a:pt x="2176" y="3286"/>
                  </a:lnTo>
                  <a:cubicBezTo>
                    <a:pt x="2009" y="3851"/>
                    <a:pt x="1925" y="4437"/>
                    <a:pt x="1904" y="5064"/>
                  </a:cubicBezTo>
                  <a:lnTo>
                    <a:pt x="649" y="5064"/>
                  </a:lnTo>
                  <a:cubicBezTo>
                    <a:pt x="775" y="4437"/>
                    <a:pt x="1214" y="3872"/>
                    <a:pt x="1946" y="3411"/>
                  </a:cubicBezTo>
                  <a:cubicBezTo>
                    <a:pt x="2030" y="3370"/>
                    <a:pt x="2093" y="3328"/>
                    <a:pt x="2176" y="3286"/>
                  </a:cubicBezTo>
                  <a:close/>
                  <a:moveTo>
                    <a:pt x="5043" y="2554"/>
                  </a:moveTo>
                  <a:lnTo>
                    <a:pt x="5043" y="3391"/>
                  </a:lnTo>
                  <a:lnTo>
                    <a:pt x="4081" y="5064"/>
                  </a:lnTo>
                  <a:lnTo>
                    <a:pt x="2532" y="5064"/>
                  </a:lnTo>
                  <a:cubicBezTo>
                    <a:pt x="2574" y="4311"/>
                    <a:pt x="2700" y="3579"/>
                    <a:pt x="2930" y="2951"/>
                  </a:cubicBezTo>
                  <a:cubicBezTo>
                    <a:pt x="3578" y="2721"/>
                    <a:pt x="4290" y="2575"/>
                    <a:pt x="5043" y="2554"/>
                  </a:cubicBezTo>
                  <a:close/>
                  <a:moveTo>
                    <a:pt x="5671" y="2554"/>
                  </a:moveTo>
                  <a:cubicBezTo>
                    <a:pt x="6424" y="2575"/>
                    <a:pt x="7135" y="2721"/>
                    <a:pt x="7784" y="2951"/>
                  </a:cubicBezTo>
                  <a:cubicBezTo>
                    <a:pt x="8014" y="3579"/>
                    <a:pt x="8140" y="4311"/>
                    <a:pt x="8182" y="5064"/>
                  </a:cubicBezTo>
                  <a:lnTo>
                    <a:pt x="6633" y="5064"/>
                  </a:lnTo>
                  <a:lnTo>
                    <a:pt x="5671" y="3391"/>
                  </a:lnTo>
                  <a:lnTo>
                    <a:pt x="5671" y="2554"/>
                  </a:lnTo>
                  <a:close/>
                  <a:moveTo>
                    <a:pt x="8537" y="3286"/>
                  </a:moveTo>
                  <a:cubicBezTo>
                    <a:pt x="8621" y="3328"/>
                    <a:pt x="8684" y="3370"/>
                    <a:pt x="8746" y="3411"/>
                  </a:cubicBezTo>
                  <a:cubicBezTo>
                    <a:pt x="9479" y="3872"/>
                    <a:pt x="9939" y="4437"/>
                    <a:pt x="10065" y="5064"/>
                  </a:cubicBezTo>
                  <a:lnTo>
                    <a:pt x="8809" y="5064"/>
                  </a:lnTo>
                  <a:cubicBezTo>
                    <a:pt x="8788" y="4437"/>
                    <a:pt x="8684" y="3851"/>
                    <a:pt x="8537" y="3286"/>
                  </a:cubicBezTo>
                  <a:close/>
                  <a:moveTo>
                    <a:pt x="5357" y="4102"/>
                  </a:moveTo>
                  <a:lnTo>
                    <a:pt x="6173" y="5525"/>
                  </a:lnTo>
                  <a:cubicBezTo>
                    <a:pt x="6257" y="5671"/>
                    <a:pt x="6298" y="5839"/>
                    <a:pt x="6298" y="6006"/>
                  </a:cubicBezTo>
                  <a:cubicBezTo>
                    <a:pt x="6298" y="6508"/>
                    <a:pt x="5880" y="6948"/>
                    <a:pt x="5357" y="6948"/>
                  </a:cubicBezTo>
                  <a:cubicBezTo>
                    <a:pt x="4834" y="6948"/>
                    <a:pt x="4415" y="6508"/>
                    <a:pt x="4415" y="6006"/>
                  </a:cubicBezTo>
                  <a:cubicBezTo>
                    <a:pt x="4415" y="5839"/>
                    <a:pt x="4457" y="5671"/>
                    <a:pt x="4541" y="5525"/>
                  </a:cubicBezTo>
                  <a:lnTo>
                    <a:pt x="5357" y="4102"/>
                  </a:lnTo>
                  <a:close/>
                  <a:moveTo>
                    <a:pt x="1904" y="5692"/>
                  </a:moveTo>
                  <a:cubicBezTo>
                    <a:pt x="1925" y="6299"/>
                    <a:pt x="2009" y="6885"/>
                    <a:pt x="2176" y="7450"/>
                  </a:cubicBezTo>
                  <a:cubicBezTo>
                    <a:pt x="2093" y="7408"/>
                    <a:pt x="2030" y="7366"/>
                    <a:pt x="1946" y="7324"/>
                  </a:cubicBezTo>
                  <a:cubicBezTo>
                    <a:pt x="1214" y="6864"/>
                    <a:pt x="775" y="6299"/>
                    <a:pt x="649" y="5692"/>
                  </a:cubicBezTo>
                  <a:close/>
                  <a:moveTo>
                    <a:pt x="10065" y="5671"/>
                  </a:moveTo>
                  <a:cubicBezTo>
                    <a:pt x="9939" y="6278"/>
                    <a:pt x="9479" y="6864"/>
                    <a:pt x="8746" y="7324"/>
                  </a:cubicBezTo>
                  <a:cubicBezTo>
                    <a:pt x="8684" y="7366"/>
                    <a:pt x="8621" y="7408"/>
                    <a:pt x="8537" y="7450"/>
                  </a:cubicBezTo>
                  <a:cubicBezTo>
                    <a:pt x="8705" y="6885"/>
                    <a:pt x="8788" y="6299"/>
                    <a:pt x="8809" y="5671"/>
                  </a:cubicBezTo>
                  <a:close/>
                  <a:moveTo>
                    <a:pt x="3809" y="5671"/>
                  </a:moveTo>
                  <a:cubicBezTo>
                    <a:pt x="3788" y="5776"/>
                    <a:pt x="3788" y="5880"/>
                    <a:pt x="3788" y="5985"/>
                  </a:cubicBezTo>
                  <a:cubicBezTo>
                    <a:pt x="3788" y="6759"/>
                    <a:pt x="4332" y="7387"/>
                    <a:pt x="5043" y="7533"/>
                  </a:cubicBezTo>
                  <a:lnTo>
                    <a:pt x="5043" y="8182"/>
                  </a:lnTo>
                  <a:cubicBezTo>
                    <a:pt x="4290" y="8161"/>
                    <a:pt x="3578" y="8015"/>
                    <a:pt x="2930" y="7785"/>
                  </a:cubicBezTo>
                  <a:cubicBezTo>
                    <a:pt x="2700" y="7157"/>
                    <a:pt x="2574" y="6424"/>
                    <a:pt x="2532" y="5671"/>
                  </a:cubicBezTo>
                  <a:close/>
                  <a:moveTo>
                    <a:pt x="8182" y="5671"/>
                  </a:moveTo>
                  <a:cubicBezTo>
                    <a:pt x="8140" y="6424"/>
                    <a:pt x="8014" y="7157"/>
                    <a:pt x="7784" y="7785"/>
                  </a:cubicBezTo>
                  <a:cubicBezTo>
                    <a:pt x="7135" y="8015"/>
                    <a:pt x="6424" y="8161"/>
                    <a:pt x="5671" y="8182"/>
                  </a:cubicBezTo>
                  <a:lnTo>
                    <a:pt x="5671" y="7533"/>
                  </a:lnTo>
                  <a:cubicBezTo>
                    <a:pt x="6382" y="7387"/>
                    <a:pt x="6926" y="6759"/>
                    <a:pt x="6926" y="6006"/>
                  </a:cubicBezTo>
                  <a:cubicBezTo>
                    <a:pt x="6926" y="5880"/>
                    <a:pt x="6926" y="5776"/>
                    <a:pt x="6905" y="5671"/>
                  </a:cubicBezTo>
                  <a:close/>
                  <a:moveTo>
                    <a:pt x="1130" y="7513"/>
                  </a:moveTo>
                  <a:cubicBezTo>
                    <a:pt x="1277" y="7638"/>
                    <a:pt x="1444" y="7743"/>
                    <a:pt x="1632" y="7847"/>
                  </a:cubicBezTo>
                  <a:cubicBezTo>
                    <a:pt x="1884" y="8015"/>
                    <a:pt x="2156" y="8161"/>
                    <a:pt x="2448" y="8266"/>
                  </a:cubicBezTo>
                  <a:cubicBezTo>
                    <a:pt x="2574" y="8559"/>
                    <a:pt x="2720" y="8852"/>
                    <a:pt x="2867" y="9103"/>
                  </a:cubicBezTo>
                  <a:cubicBezTo>
                    <a:pt x="2972" y="9270"/>
                    <a:pt x="3097" y="9437"/>
                    <a:pt x="3223" y="9584"/>
                  </a:cubicBezTo>
                  <a:cubicBezTo>
                    <a:pt x="2323" y="9145"/>
                    <a:pt x="1591" y="8412"/>
                    <a:pt x="1130" y="7513"/>
                  </a:cubicBezTo>
                  <a:close/>
                  <a:moveTo>
                    <a:pt x="9583" y="7513"/>
                  </a:moveTo>
                  <a:cubicBezTo>
                    <a:pt x="9123" y="8412"/>
                    <a:pt x="8391" y="9145"/>
                    <a:pt x="7491" y="9584"/>
                  </a:cubicBezTo>
                  <a:cubicBezTo>
                    <a:pt x="7617" y="9437"/>
                    <a:pt x="7742" y="9270"/>
                    <a:pt x="7847" y="9103"/>
                  </a:cubicBezTo>
                  <a:cubicBezTo>
                    <a:pt x="8014" y="8852"/>
                    <a:pt x="8140" y="8559"/>
                    <a:pt x="8265" y="8266"/>
                  </a:cubicBezTo>
                  <a:cubicBezTo>
                    <a:pt x="8558" y="8161"/>
                    <a:pt x="8830" y="8015"/>
                    <a:pt x="9081" y="7847"/>
                  </a:cubicBezTo>
                  <a:cubicBezTo>
                    <a:pt x="9270" y="7743"/>
                    <a:pt x="9437" y="7638"/>
                    <a:pt x="9583" y="7513"/>
                  </a:cubicBezTo>
                  <a:close/>
                  <a:moveTo>
                    <a:pt x="3285" y="8559"/>
                  </a:moveTo>
                  <a:lnTo>
                    <a:pt x="3285" y="8559"/>
                  </a:lnTo>
                  <a:cubicBezTo>
                    <a:pt x="3829" y="8705"/>
                    <a:pt x="4436" y="8789"/>
                    <a:pt x="5043" y="8810"/>
                  </a:cubicBezTo>
                  <a:lnTo>
                    <a:pt x="5043" y="10065"/>
                  </a:lnTo>
                  <a:cubicBezTo>
                    <a:pt x="4436" y="9961"/>
                    <a:pt x="3850" y="9500"/>
                    <a:pt x="3411" y="8768"/>
                  </a:cubicBezTo>
                  <a:cubicBezTo>
                    <a:pt x="3369" y="8705"/>
                    <a:pt x="3327" y="8621"/>
                    <a:pt x="3285" y="8559"/>
                  </a:cubicBezTo>
                  <a:close/>
                  <a:moveTo>
                    <a:pt x="7428" y="8559"/>
                  </a:moveTo>
                  <a:cubicBezTo>
                    <a:pt x="7386" y="8621"/>
                    <a:pt x="7345" y="8705"/>
                    <a:pt x="7303" y="8768"/>
                  </a:cubicBezTo>
                  <a:cubicBezTo>
                    <a:pt x="6863" y="9500"/>
                    <a:pt x="6278" y="9961"/>
                    <a:pt x="5671" y="10065"/>
                  </a:cubicBezTo>
                  <a:lnTo>
                    <a:pt x="5671" y="8810"/>
                  </a:lnTo>
                  <a:cubicBezTo>
                    <a:pt x="6278" y="8789"/>
                    <a:pt x="6884" y="8705"/>
                    <a:pt x="7428" y="8559"/>
                  </a:cubicBezTo>
                  <a:close/>
                  <a:moveTo>
                    <a:pt x="5357" y="1"/>
                  </a:moveTo>
                  <a:cubicBezTo>
                    <a:pt x="3934" y="1"/>
                    <a:pt x="2574" y="566"/>
                    <a:pt x="1570" y="1591"/>
                  </a:cubicBezTo>
                  <a:cubicBezTo>
                    <a:pt x="544" y="2595"/>
                    <a:pt x="0" y="3935"/>
                    <a:pt x="0" y="5378"/>
                  </a:cubicBezTo>
                  <a:cubicBezTo>
                    <a:pt x="0" y="6801"/>
                    <a:pt x="544" y="8140"/>
                    <a:pt x="1570" y="9165"/>
                  </a:cubicBezTo>
                  <a:cubicBezTo>
                    <a:pt x="2574" y="10170"/>
                    <a:pt x="3934" y="10735"/>
                    <a:pt x="5357" y="10735"/>
                  </a:cubicBezTo>
                  <a:cubicBezTo>
                    <a:pt x="6780" y="10735"/>
                    <a:pt x="8119" y="10170"/>
                    <a:pt x="9144" y="9165"/>
                  </a:cubicBezTo>
                  <a:cubicBezTo>
                    <a:pt x="10148" y="8140"/>
                    <a:pt x="10713" y="6801"/>
                    <a:pt x="10713" y="5378"/>
                  </a:cubicBezTo>
                  <a:cubicBezTo>
                    <a:pt x="10713" y="3935"/>
                    <a:pt x="10148" y="2595"/>
                    <a:pt x="9144" y="1591"/>
                  </a:cubicBezTo>
                  <a:cubicBezTo>
                    <a:pt x="8119" y="566"/>
                    <a:pt x="6780" y="1"/>
                    <a:pt x="5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990;p50">
            <a:extLst>
              <a:ext uri="{FF2B5EF4-FFF2-40B4-BE49-F238E27FC236}">
                <a16:creationId xmlns:a16="http://schemas.microsoft.com/office/drawing/2014/main" id="{08D99E1E-A46D-F791-71B3-2A4CE72869AC}"/>
              </a:ext>
            </a:extLst>
          </p:cNvPr>
          <p:cNvGrpSpPr/>
          <p:nvPr/>
        </p:nvGrpSpPr>
        <p:grpSpPr>
          <a:xfrm>
            <a:off x="1697420" y="4666365"/>
            <a:ext cx="223889" cy="256258"/>
            <a:chOff x="4768650" y="2781702"/>
            <a:chExt cx="389734" cy="435050"/>
          </a:xfrm>
        </p:grpSpPr>
        <p:grpSp>
          <p:nvGrpSpPr>
            <p:cNvPr id="24" name="Google Shape;991;p50">
              <a:extLst>
                <a:ext uri="{FF2B5EF4-FFF2-40B4-BE49-F238E27FC236}">
                  <a16:creationId xmlns:a16="http://schemas.microsoft.com/office/drawing/2014/main" id="{F4A32395-372A-1AE7-3B48-97B42DB35F78}"/>
                </a:ext>
              </a:extLst>
            </p:cNvPr>
            <p:cNvGrpSpPr/>
            <p:nvPr/>
          </p:nvGrpSpPr>
          <p:grpSpPr>
            <a:xfrm>
              <a:off x="4778589" y="2891447"/>
              <a:ext cx="288699" cy="325305"/>
              <a:chOff x="5003991" y="2903665"/>
              <a:chExt cx="251502" cy="283416"/>
            </a:xfrm>
          </p:grpSpPr>
          <p:sp>
            <p:nvSpPr>
              <p:cNvPr id="28" name="Google Shape;992;p50">
                <a:extLst>
                  <a:ext uri="{FF2B5EF4-FFF2-40B4-BE49-F238E27FC236}">
                    <a16:creationId xmlns:a16="http://schemas.microsoft.com/office/drawing/2014/main" id="{DA4A4667-9BB0-A327-7AC8-E532ED3145B3}"/>
                  </a:ext>
                </a:extLst>
              </p:cNvPr>
              <p:cNvSpPr/>
              <p:nvPr/>
            </p:nvSpPr>
            <p:spPr>
              <a:xfrm>
                <a:off x="5003991" y="2903665"/>
                <a:ext cx="251502" cy="283416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7806" extrusionOk="0">
                    <a:moveTo>
                      <a:pt x="3453" y="1821"/>
                    </a:moveTo>
                    <a:lnTo>
                      <a:pt x="4813" y="4165"/>
                    </a:lnTo>
                    <a:cubicBezTo>
                      <a:pt x="4959" y="4395"/>
                      <a:pt x="5022" y="4667"/>
                      <a:pt x="5022" y="4960"/>
                    </a:cubicBezTo>
                    <a:cubicBezTo>
                      <a:pt x="5022" y="5818"/>
                      <a:pt x="4332" y="6529"/>
                      <a:pt x="3453" y="6529"/>
                    </a:cubicBezTo>
                    <a:cubicBezTo>
                      <a:pt x="2595" y="6529"/>
                      <a:pt x="1884" y="5818"/>
                      <a:pt x="1884" y="4960"/>
                    </a:cubicBezTo>
                    <a:cubicBezTo>
                      <a:pt x="1884" y="4667"/>
                      <a:pt x="1967" y="4395"/>
                      <a:pt x="2093" y="4165"/>
                    </a:cubicBezTo>
                    <a:lnTo>
                      <a:pt x="3453" y="1821"/>
                    </a:lnTo>
                    <a:close/>
                    <a:moveTo>
                      <a:pt x="3474" y="1"/>
                    </a:moveTo>
                    <a:lnTo>
                      <a:pt x="1" y="3453"/>
                    </a:lnTo>
                    <a:lnTo>
                      <a:pt x="1" y="7805"/>
                    </a:lnTo>
                    <a:lnTo>
                      <a:pt x="6926" y="7805"/>
                    </a:lnTo>
                    <a:lnTo>
                      <a:pt x="6926" y="3453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93;p50">
                <a:extLst>
                  <a:ext uri="{FF2B5EF4-FFF2-40B4-BE49-F238E27FC236}">
                    <a16:creationId xmlns:a16="http://schemas.microsoft.com/office/drawing/2014/main" id="{A52EE8AD-F62B-DE56-D44D-FF9BC436EBEF}"/>
                  </a:ext>
                </a:extLst>
              </p:cNvPr>
              <p:cNvSpPr/>
              <p:nvPr/>
            </p:nvSpPr>
            <p:spPr>
              <a:xfrm>
                <a:off x="5032525" y="2936075"/>
                <a:ext cx="2095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8382" h="9240" extrusionOk="0">
                    <a:moveTo>
                      <a:pt x="4191" y="0"/>
                    </a:moveTo>
                    <a:lnTo>
                      <a:pt x="0" y="4668"/>
                    </a:lnTo>
                    <a:lnTo>
                      <a:pt x="667" y="9144"/>
                    </a:lnTo>
                    <a:lnTo>
                      <a:pt x="5049" y="9240"/>
                    </a:lnTo>
                    <a:lnTo>
                      <a:pt x="8382" y="5906"/>
                    </a:lnTo>
                    <a:lnTo>
                      <a:pt x="6573" y="295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sp>
          <p:nvSpPr>
            <p:cNvPr id="25" name="Google Shape;994;p50">
              <a:extLst>
                <a:ext uri="{FF2B5EF4-FFF2-40B4-BE49-F238E27FC236}">
                  <a16:creationId xmlns:a16="http://schemas.microsoft.com/office/drawing/2014/main" id="{D1ECCAAB-7DFA-4FC2-6C90-0BDA6F0E85A3}"/>
                </a:ext>
              </a:extLst>
            </p:cNvPr>
            <p:cNvSpPr/>
            <p:nvPr/>
          </p:nvSpPr>
          <p:spPr>
            <a:xfrm>
              <a:off x="4921163" y="2958199"/>
              <a:ext cx="88656" cy="132902"/>
            </a:xfrm>
            <a:custGeom>
              <a:avLst/>
              <a:gdLst/>
              <a:ahLst/>
              <a:cxnLst/>
              <a:rect l="l" t="t" r="r" b="b"/>
              <a:pathLst>
                <a:path w="1884" h="2825" extrusionOk="0">
                  <a:moveTo>
                    <a:pt x="942" y="0"/>
                  </a:moveTo>
                  <a:lnTo>
                    <a:pt x="126" y="1423"/>
                  </a:lnTo>
                  <a:cubicBezTo>
                    <a:pt x="42" y="1570"/>
                    <a:pt x="0" y="1716"/>
                    <a:pt x="0" y="1883"/>
                  </a:cubicBezTo>
                  <a:cubicBezTo>
                    <a:pt x="0" y="2407"/>
                    <a:pt x="440" y="2825"/>
                    <a:pt x="942" y="2825"/>
                  </a:cubicBezTo>
                  <a:cubicBezTo>
                    <a:pt x="1465" y="2825"/>
                    <a:pt x="1884" y="2407"/>
                    <a:pt x="1884" y="1883"/>
                  </a:cubicBezTo>
                  <a:cubicBezTo>
                    <a:pt x="1884" y="1716"/>
                    <a:pt x="1842" y="1570"/>
                    <a:pt x="1758" y="1423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95;p50">
              <a:extLst>
                <a:ext uri="{FF2B5EF4-FFF2-40B4-BE49-F238E27FC236}">
                  <a16:creationId xmlns:a16="http://schemas.microsoft.com/office/drawing/2014/main" id="{55E6E86D-C34B-A44B-8B29-3FEDE2EE3D6C}"/>
                </a:ext>
              </a:extLst>
            </p:cNvPr>
            <p:cNvSpPr/>
            <p:nvPr/>
          </p:nvSpPr>
          <p:spPr>
            <a:xfrm>
              <a:off x="4768650" y="2781702"/>
              <a:ext cx="389734" cy="388972"/>
            </a:xfrm>
            <a:custGeom>
              <a:avLst/>
              <a:gdLst/>
              <a:ahLst/>
              <a:cxnLst/>
              <a:rect l="l" t="t" r="r" b="b"/>
              <a:pathLst>
                <a:path w="10735" h="10714" extrusionOk="0">
                  <a:moveTo>
                    <a:pt x="5503" y="628"/>
                  </a:moveTo>
                  <a:lnTo>
                    <a:pt x="9855" y="5043"/>
                  </a:lnTo>
                  <a:lnTo>
                    <a:pt x="9437" y="5482"/>
                  </a:lnTo>
                  <a:lnTo>
                    <a:pt x="5357" y="1402"/>
                  </a:lnTo>
                  <a:lnTo>
                    <a:pt x="1298" y="5482"/>
                  </a:lnTo>
                  <a:lnTo>
                    <a:pt x="879" y="5043"/>
                  </a:lnTo>
                  <a:lnTo>
                    <a:pt x="5231" y="628"/>
                  </a:lnTo>
                  <a:close/>
                  <a:moveTo>
                    <a:pt x="5357" y="2302"/>
                  </a:moveTo>
                  <a:lnTo>
                    <a:pt x="8809" y="5754"/>
                  </a:lnTo>
                  <a:lnTo>
                    <a:pt x="8809" y="10085"/>
                  </a:lnTo>
                  <a:lnTo>
                    <a:pt x="1905" y="10085"/>
                  </a:lnTo>
                  <a:lnTo>
                    <a:pt x="1905" y="5754"/>
                  </a:lnTo>
                  <a:lnTo>
                    <a:pt x="5357" y="2302"/>
                  </a:lnTo>
                  <a:close/>
                  <a:moveTo>
                    <a:pt x="4980" y="0"/>
                  </a:moveTo>
                  <a:lnTo>
                    <a:pt x="0" y="5043"/>
                  </a:lnTo>
                  <a:lnTo>
                    <a:pt x="1277" y="6382"/>
                  </a:lnTo>
                  <a:lnTo>
                    <a:pt x="1277" y="10713"/>
                  </a:lnTo>
                  <a:lnTo>
                    <a:pt x="9437" y="10713"/>
                  </a:lnTo>
                  <a:lnTo>
                    <a:pt x="9437" y="6382"/>
                  </a:lnTo>
                  <a:lnTo>
                    <a:pt x="9458" y="6382"/>
                  </a:lnTo>
                  <a:lnTo>
                    <a:pt x="10734" y="5043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6;p50">
              <a:extLst>
                <a:ext uri="{FF2B5EF4-FFF2-40B4-BE49-F238E27FC236}">
                  <a16:creationId xmlns:a16="http://schemas.microsoft.com/office/drawing/2014/main" id="{DC083F94-1714-3AC3-8C99-01E58AEE7EE0}"/>
                </a:ext>
              </a:extLst>
            </p:cNvPr>
            <p:cNvSpPr/>
            <p:nvPr/>
          </p:nvSpPr>
          <p:spPr>
            <a:xfrm>
              <a:off x="4906141" y="2930593"/>
              <a:ext cx="113998" cy="170960"/>
            </a:xfrm>
            <a:custGeom>
              <a:avLst/>
              <a:gdLst/>
              <a:ahLst/>
              <a:cxnLst/>
              <a:rect l="l" t="t" r="r" b="b"/>
              <a:pathLst>
                <a:path w="3140" h="4709" extrusionOk="0">
                  <a:moveTo>
                    <a:pt x="1570" y="1256"/>
                  </a:moveTo>
                  <a:lnTo>
                    <a:pt x="2386" y="2678"/>
                  </a:lnTo>
                  <a:cubicBezTo>
                    <a:pt x="2470" y="2804"/>
                    <a:pt x="2511" y="2971"/>
                    <a:pt x="2511" y="3139"/>
                  </a:cubicBezTo>
                  <a:cubicBezTo>
                    <a:pt x="2511" y="3662"/>
                    <a:pt x="2093" y="4080"/>
                    <a:pt x="1570" y="4080"/>
                  </a:cubicBezTo>
                  <a:cubicBezTo>
                    <a:pt x="1068" y="4080"/>
                    <a:pt x="628" y="3662"/>
                    <a:pt x="628" y="3139"/>
                  </a:cubicBezTo>
                  <a:cubicBezTo>
                    <a:pt x="628" y="2971"/>
                    <a:pt x="691" y="2825"/>
                    <a:pt x="754" y="2678"/>
                  </a:cubicBezTo>
                  <a:lnTo>
                    <a:pt x="1570" y="1256"/>
                  </a:lnTo>
                  <a:close/>
                  <a:moveTo>
                    <a:pt x="1570" y="0"/>
                  </a:moveTo>
                  <a:lnTo>
                    <a:pt x="210" y="2365"/>
                  </a:lnTo>
                  <a:cubicBezTo>
                    <a:pt x="84" y="2595"/>
                    <a:pt x="1" y="2867"/>
                    <a:pt x="1" y="3139"/>
                  </a:cubicBezTo>
                  <a:cubicBezTo>
                    <a:pt x="1" y="4018"/>
                    <a:pt x="712" y="4708"/>
                    <a:pt x="1570" y="4708"/>
                  </a:cubicBezTo>
                  <a:cubicBezTo>
                    <a:pt x="2449" y="4708"/>
                    <a:pt x="3139" y="4018"/>
                    <a:pt x="3139" y="3139"/>
                  </a:cubicBezTo>
                  <a:cubicBezTo>
                    <a:pt x="3139" y="2867"/>
                    <a:pt x="3076" y="2595"/>
                    <a:pt x="2930" y="2365"/>
                  </a:cubicBez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9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AE8E217-D3D4-696F-6DFD-88E4AAC04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176" y="1146362"/>
            <a:ext cx="1454972" cy="3240742"/>
          </a:xfrm>
          <a:prstGeom prst="rect">
            <a:avLst/>
          </a:prstGeom>
        </p:spPr>
      </p:pic>
      <p:pic>
        <p:nvPicPr>
          <p:cNvPr id="10" name="Picture 17">
            <a:extLst>
              <a:ext uri="{FF2B5EF4-FFF2-40B4-BE49-F238E27FC236}">
                <a16:creationId xmlns:a16="http://schemas.microsoft.com/office/drawing/2014/main" id="{C2D95618-9652-74A2-D28F-DFADCD429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9994" y="1146362"/>
            <a:ext cx="1454972" cy="3240742"/>
          </a:xfrm>
          <a:prstGeom prst="rect">
            <a:avLst/>
          </a:prstGeom>
        </p:spPr>
      </p:pic>
      <p:pic>
        <p:nvPicPr>
          <p:cNvPr id="18" name="Picture 2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EA158DB-EA47-4378-030B-8088F7DF21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9102" y="1146361"/>
            <a:ext cx="1504902" cy="324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4879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Commercialization</a:t>
            </a:r>
            <a:endParaRPr u="non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236D35-B5F1-9D1A-183F-E3FA2DDFD2D2}"/>
              </a:ext>
            </a:extLst>
          </p:cNvPr>
          <p:cNvSpPr txBox="1"/>
          <p:nvPr/>
        </p:nvSpPr>
        <p:spPr>
          <a:xfrm>
            <a:off x="1326626" y="1370983"/>
            <a:ext cx="6579031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Rajdhani" panose="020B0604020202020204" charset="0"/>
                <a:cs typeface="Rajdhani" panose="020B0604020202020204" charset="0"/>
              </a:rPr>
              <a:t>-</a:t>
            </a:r>
            <a:r>
              <a:rPr lang="en-US" sz="2000" b="1">
                <a:latin typeface="Rajdhani" panose="020B0604020202020204" charset="0"/>
                <a:cs typeface="Rajdhani" panose="020B0604020202020204" charset="0"/>
              </a:rPr>
              <a:t>Basically, this application allows volunteers in the community to donate their tissues and build relationships between the two parties to the process of obtaining those tissues. </a:t>
            </a:r>
          </a:p>
          <a:p>
            <a:endParaRPr lang="en-US" sz="2000" b="1">
              <a:latin typeface="Rajdhani" panose="020B0604020202020204" charset="0"/>
              <a:cs typeface="Rajdhani" panose="020B0604020202020204" charset="0"/>
            </a:endParaRPr>
          </a:p>
          <a:p>
            <a:r>
              <a:rPr lang="en-US" sz="2000" b="1">
                <a:latin typeface="Rajdhani" panose="020B0604020202020204" charset="0"/>
                <a:cs typeface="Rajdhani" panose="020B0604020202020204" charset="0"/>
              </a:rPr>
              <a:t>-We suggest that this be used as a free mobile application, as it does a social service that goes beyond its monetary worth.</a:t>
            </a:r>
          </a:p>
        </p:txBody>
      </p:sp>
      <p:grpSp>
        <p:nvGrpSpPr>
          <p:cNvPr id="27" name="Google Shape;973;p50">
            <a:extLst>
              <a:ext uri="{FF2B5EF4-FFF2-40B4-BE49-F238E27FC236}">
                <a16:creationId xmlns:a16="http://schemas.microsoft.com/office/drawing/2014/main" id="{C5710AA6-F420-7DC1-8B89-413F5F67381F}"/>
              </a:ext>
            </a:extLst>
          </p:cNvPr>
          <p:cNvGrpSpPr/>
          <p:nvPr/>
        </p:nvGrpSpPr>
        <p:grpSpPr>
          <a:xfrm>
            <a:off x="1284530" y="4056701"/>
            <a:ext cx="6203945" cy="868800"/>
            <a:chOff x="1474250" y="2137350"/>
            <a:chExt cx="6203945" cy="868800"/>
          </a:xfrm>
        </p:grpSpPr>
        <p:sp>
          <p:nvSpPr>
            <p:cNvPr id="28" name="Google Shape;974;p50">
              <a:extLst>
                <a:ext uri="{FF2B5EF4-FFF2-40B4-BE49-F238E27FC236}">
                  <a16:creationId xmlns:a16="http://schemas.microsoft.com/office/drawing/2014/main" id="{C37758DB-FDD2-9BAC-5BF9-63D5F82BBAD8}"/>
                </a:ext>
              </a:extLst>
            </p:cNvPr>
            <p:cNvSpPr/>
            <p:nvPr/>
          </p:nvSpPr>
          <p:spPr>
            <a:xfrm>
              <a:off x="1474250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75;p50">
              <a:extLst>
                <a:ext uri="{FF2B5EF4-FFF2-40B4-BE49-F238E27FC236}">
                  <a16:creationId xmlns:a16="http://schemas.microsoft.com/office/drawing/2014/main" id="{FC4EEABF-A893-1D93-1E70-24F0D652E479}"/>
                </a:ext>
              </a:extLst>
            </p:cNvPr>
            <p:cNvSpPr/>
            <p:nvPr/>
          </p:nvSpPr>
          <p:spPr>
            <a:xfrm>
              <a:off x="4141820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76;p50">
              <a:extLst>
                <a:ext uri="{FF2B5EF4-FFF2-40B4-BE49-F238E27FC236}">
                  <a16:creationId xmlns:a16="http://schemas.microsoft.com/office/drawing/2014/main" id="{9D231E8F-B640-156F-6DDD-54316C74EE5C}"/>
                </a:ext>
              </a:extLst>
            </p:cNvPr>
            <p:cNvSpPr/>
            <p:nvPr/>
          </p:nvSpPr>
          <p:spPr>
            <a:xfrm>
              <a:off x="6809395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" name="Google Shape;977;p50">
              <a:extLst>
                <a:ext uri="{FF2B5EF4-FFF2-40B4-BE49-F238E27FC236}">
                  <a16:creationId xmlns:a16="http://schemas.microsoft.com/office/drawing/2014/main" id="{EBB98893-446B-0A65-BDC7-B7BCE3A23BB2}"/>
                </a:ext>
              </a:extLst>
            </p:cNvPr>
            <p:cNvCxnSpPr>
              <a:stCxn id="28" idx="6"/>
              <a:endCxn id="29" idx="2"/>
            </p:cNvCxnSpPr>
            <p:nvPr/>
          </p:nvCxnSpPr>
          <p:spPr>
            <a:xfrm>
              <a:off x="2343050" y="2571750"/>
              <a:ext cx="1798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978;p50">
              <a:extLst>
                <a:ext uri="{FF2B5EF4-FFF2-40B4-BE49-F238E27FC236}">
                  <a16:creationId xmlns:a16="http://schemas.microsoft.com/office/drawing/2014/main" id="{E7FA7BB2-B7F6-0987-9D17-93E7C6EC9DEF}"/>
                </a:ext>
              </a:extLst>
            </p:cNvPr>
            <p:cNvCxnSpPr/>
            <p:nvPr/>
          </p:nvCxnSpPr>
          <p:spPr>
            <a:xfrm>
              <a:off x="5002925" y="2571750"/>
              <a:ext cx="1798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" name="Google Shape;979;p50">
            <a:extLst>
              <a:ext uri="{FF2B5EF4-FFF2-40B4-BE49-F238E27FC236}">
                <a16:creationId xmlns:a16="http://schemas.microsoft.com/office/drawing/2014/main" id="{E10D0811-F78E-5B96-C77D-B6050FD1A763}"/>
              </a:ext>
            </a:extLst>
          </p:cNvPr>
          <p:cNvGrpSpPr/>
          <p:nvPr/>
        </p:nvGrpSpPr>
        <p:grpSpPr>
          <a:xfrm>
            <a:off x="4148914" y="4217768"/>
            <a:ext cx="493206" cy="493501"/>
            <a:chOff x="6858487" y="4006268"/>
            <a:chExt cx="421615" cy="421867"/>
          </a:xfrm>
        </p:grpSpPr>
        <p:sp>
          <p:nvSpPr>
            <p:cNvPr id="34" name="Google Shape;980;p50">
              <a:extLst>
                <a:ext uri="{FF2B5EF4-FFF2-40B4-BE49-F238E27FC236}">
                  <a16:creationId xmlns:a16="http://schemas.microsoft.com/office/drawing/2014/main" id="{4A8359E9-53D1-B502-16E7-1E29B489FAE9}"/>
                </a:ext>
              </a:extLst>
            </p:cNvPr>
            <p:cNvSpPr/>
            <p:nvPr/>
          </p:nvSpPr>
          <p:spPr>
            <a:xfrm>
              <a:off x="7051617" y="4109050"/>
              <a:ext cx="146747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4081" y="0"/>
                  </a:moveTo>
                  <a:cubicBezTo>
                    <a:pt x="3558" y="0"/>
                    <a:pt x="3139" y="419"/>
                    <a:pt x="3139" y="942"/>
                  </a:cubicBezTo>
                  <a:lnTo>
                    <a:pt x="3139" y="2574"/>
                  </a:lnTo>
                  <a:cubicBezTo>
                    <a:pt x="3030" y="2533"/>
                    <a:pt x="2916" y="2512"/>
                    <a:pt x="2802" y="2512"/>
                  </a:cubicBezTo>
                  <a:cubicBezTo>
                    <a:pt x="2569" y="2512"/>
                    <a:pt x="2339" y="2600"/>
                    <a:pt x="2156" y="2783"/>
                  </a:cubicBezTo>
                  <a:lnTo>
                    <a:pt x="461" y="4499"/>
                  </a:lnTo>
                  <a:cubicBezTo>
                    <a:pt x="168" y="4792"/>
                    <a:pt x="1" y="5189"/>
                    <a:pt x="1" y="5608"/>
                  </a:cubicBezTo>
                  <a:lnTo>
                    <a:pt x="1" y="8788"/>
                  </a:lnTo>
                  <a:lnTo>
                    <a:pt x="3139" y="8788"/>
                  </a:lnTo>
                  <a:lnTo>
                    <a:pt x="3139" y="7031"/>
                  </a:lnTo>
                  <a:lnTo>
                    <a:pt x="4583" y="5001"/>
                  </a:lnTo>
                  <a:cubicBezTo>
                    <a:pt x="4876" y="4687"/>
                    <a:pt x="5023" y="4311"/>
                    <a:pt x="5023" y="3892"/>
                  </a:cubicBezTo>
                  <a:lnTo>
                    <a:pt x="5023" y="942"/>
                  </a:lnTo>
                  <a:cubicBezTo>
                    <a:pt x="5023" y="419"/>
                    <a:pt x="4604" y="0"/>
                    <a:pt x="4081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81;p50">
              <a:extLst>
                <a:ext uri="{FF2B5EF4-FFF2-40B4-BE49-F238E27FC236}">
                  <a16:creationId xmlns:a16="http://schemas.microsoft.com/office/drawing/2014/main" id="{FA31DF4B-9AED-44E9-D4F7-2BCF478A9CB6}"/>
                </a:ext>
              </a:extLst>
            </p:cNvPr>
            <p:cNvSpPr/>
            <p:nvPr/>
          </p:nvSpPr>
          <p:spPr>
            <a:xfrm>
              <a:off x="6858487" y="4109050"/>
              <a:ext cx="146747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942" y="0"/>
                  </a:moveTo>
                  <a:cubicBezTo>
                    <a:pt x="419" y="0"/>
                    <a:pt x="1" y="419"/>
                    <a:pt x="1" y="942"/>
                  </a:cubicBezTo>
                  <a:lnTo>
                    <a:pt x="1" y="3913"/>
                  </a:lnTo>
                  <a:cubicBezTo>
                    <a:pt x="1" y="4311"/>
                    <a:pt x="147" y="4708"/>
                    <a:pt x="419" y="5001"/>
                  </a:cubicBezTo>
                  <a:lnTo>
                    <a:pt x="1863" y="7031"/>
                  </a:lnTo>
                  <a:lnTo>
                    <a:pt x="1863" y="8788"/>
                  </a:lnTo>
                  <a:lnTo>
                    <a:pt x="5022" y="8788"/>
                  </a:lnTo>
                  <a:lnTo>
                    <a:pt x="5022" y="5608"/>
                  </a:lnTo>
                  <a:cubicBezTo>
                    <a:pt x="5022" y="5189"/>
                    <a:pt x="4855" y="4792"/>
                    <a:pt x="4562" y="4499"/>
                  </a:cubicBezTo>
                  <a:lnTo>
                    <a:pt x="2846" y="2783"/>
                  </a:lnTo>
                  <a:cubicBezTo>
                    <a:pt x="2673" y="2610"/>
                    <a:pt x="2430" y="2516"/>
                    <a:pt x="2186" y="2516"/>
                  </a:cubicBezTo>
                  <a:cubicBezTo>
                    <a:pt x="2076" y="2516"/>
                    <a:pt x="1967" y="2535"/>
                    <a:pt x="1863" y="2574"/>
                  </a:cubicBezTo>
                  <a:lnTo>
                    <a:pt x="1863" y="942"/>
                  </a:lnTo>
                  <a:cubicBezTo>
                    <a:pt x="1863" y="419"/>
                    <a:pt x="1444" y="0"/>
                    <a:pt x="942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82;p50">
              <a:extLst>
                <a:ext uri="{FF2B5EF4-FFF2-40B4-BE49-F238E27FC236}">
                  <a16:creationId xmlns:a16="http://schemas.microsoft.com/office/drawing/2014/main" id="{7BDC9A23-C27C-CBE8-2C78-16F01BAF6830}"/>
                </a:ext>
              </a:extLst>
            </p:cNvPr>
            <p:cNvSpPr/>
            <p:nvPr/>
          </p:nvSpPr>
          <p:spPr>
            <a:xfrm>
              <a:off x="7045137" y="4024406"/>
              <a:ext cx="88656" cy="132902"/>
            </a:xfrm>
            <a:custGeom>
              <a:avLst/>
              <a:gdLst/>
              <a:ahLst/>
              <a:cxnLst/>
              <a:rect l="l" t="t" r="r" b="b"/>
              <a:pathLst>
                <a:path w="1884" h="2825" extrusionOk="0">
                  <a:moveTo>
                    <a:pt x="942" y="0"/>
                  </a:moveTo>
                  <a:lnTo>
                    <a:pt x="126" y="1423"/>
                  </a:lnTo>
                  <a:cubicBezTo>
                    <a:pt x="42" y="1570"/>
                    <a:pt x="0" y="1716"/>
                    <a:pt x="0" y="1883"/>
                  </a:cubicBezTo>
                  <a:cubicBezTo>
                    <a:pt x="0" y="2407"/>
                    <a:pt x="440" y="2825"/>
                    <a:pt x="942" y="2825"/>
                  </a:cubicBezTo>
                  <a:cubicBezTo>
                    <a:pt x="1465" y="2825"/>
                    <a:pt x="1884" y="2407"/>
                    <a:pt x="1884" y="1883"/>
                  </a:cubicBezTo>
                  <a:cubicBezTo>
                    <a:pt x="1884" y="1716"/>
                    <a:pt x="1842" y="1570"/>
                    <a:pt x="1758" y="1423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83;p50">
              <a:extLst>
                <a:ext uri="{FF2B5EF4-FFF2-40B4-BE49-F238E27FC236}">
                  <a16:creationId xmlns:a16="http://schemas.microsoft.com/office/drawing/2014/main" id="{3B481DD5-6D27-D751-F3BE-E6B46C87DFAE}"/>
                </a:ext>
              </a:extLst>
            </p:cNvPr>
            <p:cNvSpPr/>
            <p:nvPr/>
          </p:nvSpPr>
          <p:spPr>
            <a:xfrm>
              <a:off x="7096980" y="4063232"/>
              <a:ext cx="183122" cy="319085"/>
            </a:xfrm>
            <a:custGeom>
              <a:avLst/>
              <a:gdLst/>
              <a:ahLst/>
              <a:cxnLst/>
              <a:rect l="l" t="t" r="r" b="b"/>
              <a:pathLst>
                <a:path w="5044" h="8789" extrusionOk="0">
                  <a:moveTo>
                    <a:pt x="4102" y="628"/>
                  </a:moveTo>
                  <a:cubicBezTo>
                    <a:pt x="4269" y="628"/>
                    <a:pt x="4416" y="775"/>
                    <a:pt x="4416" y="942"/>
                  </a:cubicBezTo>
                  <a:lnTo>
                    <a:pt x="4416" y="3892"/>
                  </a:lnTo>
                  <a:cubicBezTo>
                    <a:pt x="4416" y="4143"/>
                    <a:pt x="4311" y="4394"/>
                    <a:pt x="4123" y="4562"/>
                  </a:cubicBezTo>
                  <a:lnTo>
                    <a:pt x="4123" y="4583"/>
                  </a:lnTo>
                  <a:lnTo>
                    <a:pt x="2532" y="6821"/>
                  </a:lnTo>
                  <a:lnTo>
                    <a:pt x="2532" y="8161"/>
                  </a:lnTo>
                  <a:lnTo>
                    <a:pt x="628" y="8161"/>
                  </a:lnTo>
                  <a:lnTo>
                    <a:pt x="628" y="5587"/>
                  </a:lnTo>
                  <a:cubicBezTo>
                    <a:pt x="628" y="5336"/>
                    <a:pt x="733" y="5106"/>
                    <a:pt x="921" y="4938"/>
                  </a:cubicBezTo>
                  <a:lnTo>
                    <a:pt x="2616" y="3223"/>
                  </a:lnTo>
                  <a:cubicBezTo>
                    <a:pt x="2679" y="3160"/>
                    <a:pt x="2757" y="3128"/>
                    <a:pt x="2836" y="3128"/>
                  </a:cubicBezTo>
                  <a:cubicBezTo>
                    <a:pt x="2914" y="3128"/>
                    <a:pt x="2993" y="3160"/>
                    <a:pt x="3056" y="3223"/>
                  </a:cubicBezTo>
                  <a:cubicBezTo>
                    <a:pt x="3181" y="3348"/>
                    <a:pt x="3181" y="3557"/>
                    <a:pt x="3056" y="3683"/>
                  </a:cubicBezTo>
                  <a:lnTo>
                    <a:pt x="1779" y="4959"/>
                  </a:lnTo>
                  <a:lnTo>
                    <a:pt x="2219" y="5399"/>
                  </a:lnTo>
                  <a:lnTo>
                    <a:pt x="3495" y="4122"/>
                  </a:lnTo>
                  <a:cubicBezTo>
                    <a:pt x="3683" y="3934"/>
                    <a:pt x="3788" y="3704"/>
                    <a:pt x="3788" y="3453"/>
                  </a:cubicBezTo>
                  <a:lnTo>
                    <a:pt x="3788" y="942"/>
                  </a:lnTo>
                  <a:cubicBezTo>
                    <a:pt x="3788" y="775"/>
                    <a:pt x="3913" y="628"/>
                    <a:pt x="4102" y="628"/>
                  </a:cubicBezTo>
                  <a:close/>
                  <a:moveTo>
                    <a:pt x="4102" y="0"/>
                  </a:moveTo>
                  <a:cubicBezTo>
                    <a:pt x="3579" y="0"/>
                    <a:pt x="3160" y="419"/>
                    <a:pt x="3160" y="942"/>
                  </a:cubicBezTo>
                  <a:lnTo>
                    <a:pt x="3160" y="2553"/>
                  </a:lnTo>
                  <a:cubicBezTo>
                    <a:pt x="3059" y="2522"/>
                    <a:pt x="2955" y="2505"/>
                    <a:pt x="2850" y="2505"/>
                  </a:cubicBezTo>
                  <a:cubicBezTo>
                    <a:pt x="2608" y="2505"/>
                    <a:pt x="2367" y="2593"/>
                    <a:pt x="2177" y="2783"/>
                  </a:cubicBezTo>
                  <a:lnTo>
                    <a:pt x="482" y="4478"/>
                  </a:lnTo>
                  <a:cubicBezTo>
                    <a:pt x="168" y="4771"/>
                    <a:pt x="1" y="5168"/>
                    <a:pt x="1" y="5587"/>
                  </a:cubicBezTo>
                  <a:lnTo>
                    <a:pt x="1" y="8788"/>
                  </a:lnTo>
                  <a:lnTo>
                    <a:pt x="3160" y="8788"/>
                  </a:lnTo>
                  <a:lnTo>
                    <a:pt x="3160" y="7031"/>
                  </a:lnTo>
                  <a:lnTo>
                    <a:pt x="4604" y="4980"/>
                  </a:lnTo>
                  <a:cubicBezTo>
                    <a:pt x="4876" y="4687"/>
                    <a:pt x="5043" y="4311"/>
                    <a:pt x="5043" y="3892"/>
                  </a:cubicBezTo>
                  <a:lnTo>
                    <a:pt x="5043" y="942"/>
                  </a:lnTo>
                  <a:cubicBezTo>
                    <a:pt x="5043" y="419"/>
                    <a:pt x="4625" y="0"/>
                    <a:pt x="4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84;p50">
              <a:extLst>
                <a:ext uri="{FF2B5EF4-FFF2-40B4-BE49-F238E27FC236}">
                  <a16:creationId xmlns:a16="http://schemas.microsoft.com/office/drawing/2014/main" id="{568B98F3-E242-51E2-189F-2AD613780443}"/>
                </a:ext>
              </a:extLst>
            </p:cNvPr>
            <p:cNvSpPr/>
            <p:nvPr/>
          </p:nvSpPr>
          <p:spPr>
            <a:xfrm>
              <a:off x="6890363" y="4063232"/>
              <a:ext cx="182360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942" y="628"/>
                  </a:moveTo>
                  <a:cubicBezTo>
                    <a:pt x="1109" y="628"/>
                    <a:pt x="1256" y="775"/>
                    <a:pt x="1256" y="942"/>
                  </a:cubicBezTo>
                  <a:lnTo>
                    <a:pt x="1256" y="3453"/>
                  </a:lnTo>
                  <a:cubicBezTo>
                    <a:pt x="1256" y="3704"/>
                    <a:pt x="1360" y="3934"/>
                    <a:pt x="1528" y="4122"/>
                  </a:cubicBezTo>
                  <a:lnTo>
                    <a:pt x="2825" y="5399"/>
                  </a:lnTo>
                  <a:lnTo>
                    <a:pt x="3265" y="4959"/>
                  </a:lnTo>
                  <a:lnTo>
                    <a:pt x="1988" y="3683"/>
                  </a:lnTo>
                  <a:cubicBezTo>
                    <a:pt x="1863" y="3557"/>
                    <a:pt x="1863" y="3348"/>
                    <a:pt x="1988" y="3223"/>
                  </a:cubicBezTo>
                  <a:cubicBezTo>
                    <a:pt x="2040" y="3160"/>
                    <a:pt x="2119" y="3128"/>
                    <a:pt x="2200" y="3128"/>
                  </a:cubicBezTo>
                  <a:cubicBezTo>
                    <a:pt x="2281" y="3128"/>
                    <a:pt x="2365" y="3160"/>
                    <a:pt x="2428" y="3223"/>
                  </a:cubicBezTo>
                  <a:lnTo>
                    <a:pt x="4122" y="4938"/>
                  </a:lnTo>
                  <a:cubicBezTo>
                    <a:pt x="4311" y="5106"/>
                    <a:pt x="4394" y="5336"/>
                    <a:pt x="4394" y="5587"/>
                  </a:cubicBezTo>
                  <a:lnTo>
                    <a:pt x="4394" y="8161"/>
                  </a:lnTo>
                  <a:lnTo>
                    <a:pt x="2511" y="8161"/>
                  </a:lnTo>
                  <a:lnTo>
                    <a:pt x="2511" y="6821"/>
                  </a:lnTo>
                  <a:lnTo>
                    <a:pt x="921" y="4583"/>
                  </a:lnTo>
                  <a:lnTo>
                    <a:pt x="900" y="4562"/>
                  </a:lnTo>
                  <a:cubicBezTo>
                    <a:pt x="733" y="4394"/>
                    <a:pt x="628" y="4143"/>
                    <a:pt x="628" y="3892"/>
                  </a:cubicBezTo>
                  <a:lnTo>
                    <a:pt x="628" y="942"/>
                  </a:lnTo>
                  <a:cubicBezTo>
                    <a:pt x="628" y="775"/>
                    <a:pt x="775" y="628"/>
                    <a:pt x="942" y="628"/>
                  </a:cubicBezTo>
                  <a:close/>
                  <a:moveTo>
                    <a:pt x="942" y="0"/>
                  </a:moveTo>
                  <a:cubicBezTo>
                    <a:pt x="440" y="0"/>
                    <a:pt x="0" y="419"/>
                    <a:pt x="0" y="942"/>
                  </a:cubicBezTo>
                  <a:lnTo>
                    <a:pt x="0" y="3892"/>
                  </a:lnTo>
                  <a:cubicBezTo>
                    <a:pt x="0" y="4311"/>
                    <a:pt x="168" y="4687"/>
                    <a:pt x="440" y="4980"/>
                  </a:cubicBezTo>
                  <a:lnTo>
                    <a:pt x="1884" y="7031"/>
                  </a:lnTo>
                  <a:lnTo>
                    <a:pt x="1884" y="8788"/>
                  </a:lnTo>
                  <a:lnTo>
                    <a:pt x="5022" y="8788"/>
                  </a:lnTo>
                  <a:lnTo>
                    <a:pt x="5022" y="5587"/>
                  </a:lnTo>
                  <a:cubicBezTo>
                    <a:pt x="5022" y="5168"/>
                    <a:pt x="4876" y="4792"/>
                    <a:pt x="4562" y="4478"/>
                  </a:cubicBezTo>
                  <a:lnTo>
                    <a:pt x="2867" y="2783"/>
                  </a:lnTo>
                  <a:cubicBezTo>
                    <a:pt x="2677" y="2593"/>
                    <a:pt x="2436" y="2505"/>
                    <a:pt x="2193" y="2505"/>
                  </a:cubicBezTo>
                  <a:cubicBezTo>
                    <a:pt x="2089" y="2505"/>
                    <a:pt x="1984" y="2522"/>
                    <a:pt x="1884" y="2553"/>
                  </a:cubicBezTo>
                  <a:lnTo>
                    <a:pt x="1884" y="942"/>
                  </a:lnTo>
                  <a:cubicBezTo>
                    <a:pt x="1884" y="419"/>
                    <a:pt x="1465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85;p50">
              <a:extLst>
                <a:ext uri="{FF2B5EF4-FFF2-40B4-BE49-F238E27FC236}">
                  <a16:creationId xmlns:a16="http://schemas.microsoft.com/office/drawing/2014/main" id="{4F87B903-2EED-2F93-43C7-5F7CC655A8C2}"/>
                </a:ext>
              </a:extLst>
            </p:cNvPr>
            <p:cNvSpPr/>
            <p:nvPr/>
          </p:nvSpPr>
          <p:spPr>
            <a:xfrm>
              <a:off x="7028616" y="4006268"/>
              <a:ext cx="113998" cy="170924"/>
            </a:xfrm>
            <a:custGeom>
              <a:avLst/>
              <a:gdLst/>
              <a:ahLst/>
              <a:cxnLst/>
              <a:rect l="l" t="t" r="r" b="b"/>
              <a:pathLst>
                <a:path w="3140" h="4708" extrusionOk="0">
                  <a:moveTo>
                    <a:pt x="1549" y="1255"/>
                  </a:moveTo>
                  <a:lnTo>
                    <a:pt x="2365" y="2657"/>
                  </a:lnTo>
                  <a:cubicBezTo>
                    <a:pt x="2449" y="2804"/>
                    <a:pt x="2490" y="2971"/>
                    <a:pt x="2490" y="3139"/>
                  </a:cubicBezTo>
                  <a:cubicBezTo>
                    <a:pt x="2511" y="3662"/>
                    <a:pt x="2072" y="4080"/>
                    <a:pt x="1549" y="4080"/>
                  </a:cubicBezTo>
                  <a:cubicBezTo>
                    <a:pt x="1047" y="4080"/>
                    <a:pt x="607" y="3662"/>
                    <a:pt x="607" y="3139"/>
                  </a:cubicBezTo>
                  <a:cubicBezTo>
                    <a:pt x="607" y="2971"/>
                    <a:pt x="670" y="2804"/>
                    <a:pt x="733" y="2657"/>
                  </a:cubicBezTo>
                  <a:lnTo>
                    <a:pt x="1549" y="1255"/>
                  </a:lnTo>
                  <a:close/>
                  <a:moveTo>
                    <a:pt x="1570" y="0"/>
                  </a:moveTo>
                  <a:lnTo>
                    <a:pt x="210" y="2344"/>
                  </a:lnTo>
                  <a:cubicBezTo>
                    <a:pt x="63" y="2595"/>
                    <a:pt x="1" y="2867"/>
                    <a:pt x="1" y="3139"/>
                  </a:cubicBezTo>
                  <a:cubicBezTo>
                    <a:pt x="1" y="3996"/>
                    <a:pt x="691" y="4708"/>
                    <a:pt x="1570" y="4708"/>
                  </a:cubicBezTo>
                  <a:cubicBezTo>
                    <a:pt x="2428" y="4708"/>
                    <a:pt x="3139" y="3996"/>
                    <a:pt x="3139" y="3139"/>
                  </a:cubicBezTo>
                  <a:cubicBezTo>
                    <a:pt x="3139" y="2867"/>
                    <a:pt x="3055" y="2595"/>
                    <a:pt x="2930" y="2344"/>
                  </a:cubicBez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986;p50">
            <a:extLst>
              <a:ext uri="{FF2B5EF4-FFF2-40B4-BE49-F238E27FC236}">
                <a16:creationId xmlns:a16="http://schemas.microsoft.com/office/drawing/2014/main" id="{3DC3DC74-D76E-0983-C93E-E49AF74ADB47}"/>
              </a:ext>
            </a:extLst>
          </p:cNvPr>
          <p:cNvGrpSpPr/>
          <p:nvPr/>
        </p:nvGrpSpPr>
        <p:grpSpPr>
          <a:xfrm>
            <a:off x="6801534" y="4239136"/>
            <a:ext cx="505082" cy="503930"/>
            <a:chOff x="3305558" y="2197502"/>
            <a:chExt cx="431768" cy="430783"/>
          </a:xfrm>
        </p:grpSpPr>
        <p:sp>
          <p:nvSpPr>
            <p:cNvPr id="41" name="Google Shape;987;p50">
              <a:extLst>
                <a:ext uri="{FF2B5EF4-FFF2-40B4-BE49-F238E27FC236}">
                  <a16:creationId xmlns:a16="http://schemas.microsoft.com/office/drawing/2014/main" id="{96BFECEC-D255-0CF6-A601-50A78A93364B}"/>
                </a:ext>
              </a:extLst>
            </p:cNvPr>
            <p:cNvSpPr/>
            <p:nvPr/>
          </p:nvSpPr>
          <p:spPr>
            <a:xfrm>
              <a:off x="3305558" y="2239313"/>
              <a:ext cx="389734" cy="388972"/>
            </a:xfrm>
            <a:custGeom>
              <a:avLst/>
              <a:gdLst/>
              <a:ahLst/>
              <a:cxnLst/>
              <a:rect l="l" t="t" r="r" b="b"/>
              <a:pathLst>
                <a:path w="10735" h="10714" extrusionOk="0">
                  <a:moveTo>
                    <a:pt x="5357" y="1"/>
                  </a:moveTo>
                  <a:cubicBezTo>
                    <a:pt x="3934" y="1"/>
                    <a:pt x="2595" y="545"/>
                    <a:pt x="1570" y="1570"/>
                  </a:cubicBezTo>
                  <a:cubicBezTo>
                    <a:pt x="566" y="2574"/>
                    <a:pt x="1" y="3934"/>
                    <a:pt x="1" y="5357"/>
                  </a:cubicBezTo>
                  <a:cubicBezTo>
                    <a:pt x="1" y="6780"/>
                    <a:pt x="566" y="8119"/>
                    <a:pt x="1570" y="9144"/>
                  </a:cubicBezTo>
                  <a:cubicBezTo>
                    <a:pt x="2595" y="10149"/>
                    <a:pt x="3934" y="10714"/>
                    <a:pt x="5357" y="10714"/>
                  </a:cubicBezTo>
                  <a:cubicBezTo>
                    <a:pt x="6780" y="10714"/>
                    <a:pt x="8140" y="10149"/>
                    <a:pt x="9144" y="9144"/>
                  </a:cubicBezTo>
                  <a:cubicBezTo>
                    <a:pt x="10170" y="8119"/>
                    <a:pt x="10735" y="6780"/>
                    <a:pt x="10735" y="5357"/>
                  </a:cubicBezTo>
                  <a:cubicBezTo>
                    <a:pt x="10735" y="3934"/>
                    <a:pt x="10170" y="2574"/>
                    <a:pt x="9144" y="1570"/>
                  </a:cubicBezTo>
                  <a:cubicBezTo>
                    <a:pt x="8140" y="545"/>
                    <a:pt x="6780" y="1"/>
                    <a:pt x="5357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88;p50">
              <a:extLst>
                <a:ext uri="{FF2B5EF4-FFF2-40B4-BE49-F238E27FC236}">
                  <a16:creationId xmlns:a16="http://schemas.microsoft.com/office/drawing/2014/main" id="{31F5B605-8EA3-5DA6-0897-534C0E3F36D6}"/>
                </a:ext>
              </a:extLst>
            </p:cNvPr>
            <p:cNvSpPr/>
            <p:nvPr/>
          </p:nvSpPr>
          <p:spPr>
            <a:xfrm>
              <a:off x="3452100" y="2209450"/>
              <a:ext cx="276225" cy="355400"/>
            </a:xfrm>
            <a:custGeom>
              <a:avLst/>
              <a:gdLst/>
              <a:ahLst/>
              <a:cxnLst/>
              <a:rect l="l" t="t" r="r" b="b"/>
              <a:pathLst>
                <a:path w="11049" h="14216" extrusionOk="0">
                  <a:moveTo>
                    <a:pt x="0" y="3048"/>
                  </a:moveTo>
                  <a:lnTo>
                    <a:pt x="2048" y="0"/>
                  </a:lnTo>
                  <a:lnTo>
                    <a:pt x="4953" y="190"/>
                  </a:lnTo>
                  <a:lnTo>
                    <a:pt x="7382" y="857"/>
                  </a:lnTo>
                  <a:lnTo>
                    <a:pt x="9763" y="3214"/>
                  </a:lnTo>
                  <a:lnTo>
                    <a:pt x="10835" y="5810"/>
                  </a:lnTo>
                  <a:lnTo>
                    <a:pt x="11049" y="8382"/>
                  </a:lnTo>
                  <a:lnTo>
                    <a:pt x="10620" y="10049"/>
                  </a:lnTo>
                  <a:lnTo>
                    <a:pt x="8811" y="12430"/>
                  </a:lnTo>
                  <a:lnTo>
                    <a:pt x="6334" y="14216"/>
                  </a:lnTo>
                  <a:lnTo>
                    <a:pt x="5905" y="13859"/>
                  </a:lnTo>
                  <a:lnTo>
                    <a:pt x="7620" y="11239"/>
                  </a:lnTo>
                  <a:lnTo>
                    <a:pt x="3643" y="12001"/>
                  </a:lnTo>
                  <a:lnTo>
                    <a:pt x="3596" y="10168"/>
                  </a:lnTo>
                  <a:lnTo>
                    <a:pt x="1810" y="8882"/>
                  </a:lnTo>
                  <a:lnTo>
                    <a:pt x="2119" y="7143"/>
                  </a:lnTo>
                  <a:lnTo>
                    <a:pt x="3596" y="4429"/>
                  </a:lnTo>
                  <a:lnTo>
                    <a:pt x="3500" y="27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43" name="Google Shape;989;p50">
              <a:extLst>
                <a:ext uri="{FF2B5EF4-FFF2-40B4-BE49-F238E27FC236}">
                  <a16:creationId xmlns:a16="http://schemas.microsoft.com/office/drawing/2014/main" id="{0AE48D55-8B12-7B2D-0A64-7656610D8F5C}"/>
                </a:ext>
              </a:extLst>
            </p:cNvPr>
            <p:cNvSpPr/>
            <p:nvPr/>
          </p:nvSpPr>
          <p:spPr>
            <a:xfrm>
              <a:off x="3348354" y="2197502"/>
              <a:ext cx="388972" cy="389734"/>
            </a:xfrm>
            <a:custGeom>
              <a:avLst/>
              <a:gdLst/>
              <a:ahLst/>
              <a:cxnLst/>
              <a:rect l="l" t="t" r="r" b="b"/>
              <a:pathLst>
                <a:path w="10714" h="10735" extrusionOk="0">
                  <a:moveTo>
                    <a:pt x="5043" y="670"/>
                  </a:moveTo>
                  <a:lnTo>
                    <a:pt x="5043" y="1926"/>
                  </a:lnTo>
                  <a:cubicBezTo>
                    <a:pt x="4436" y="1947"/>
                    <a:pt x="3829" y="2031"/>
                    <a:pt x="3285" y="2177"/>
                  </a:cubicBezTo>
                  <a:cubicBezTo>
                    <a:pt x="3327" y="2114"/>
                    <a:pt x="3369" y="2031"/>
                    <a:pt x="3411" y="1968"/>
                  </a:cubicBezTo>
                  <a:cubicBezTo>
                    <a:pt x="3850" y="1235"/>
                    <a:pt x="4436" y="775"/>
                    <a:pt x="5043" y="670"/>
                  </a:cubicBezTo>
                  <a:close/>
                  <a:moveTo>
                    <a:pt x="5671" y="670"/>
                  </a:moveTo>
                  <a:cubicBezTo>
                    <a:pt x="6278" y="775"/>
                    <a:pt x="6863" y="1235"/>
                    <a:pt x="7303" y="1968"/>
                  </a:cubicBezTo>
                  <a:cubicBezTo>
                    <a:pt x="7345" y="2051"/>
                    <a:pt x="7386" y="2114"/>
                    <a:pt x="7428" y="2177"/>
                  </a:cubicBezTo>
                  <a:cubicBezTo>
                    <a:pt x="6884" y="2031"/>
                    <a:pt x="6278" y="1947"/>
                    <a:pt x="5671" y="1926"/>
                  </a:cubicBezTo>
                  <a:lnTo>
                    <a:pt x="5671" y="670"/>
                  </a:lnTo>
                  <a:close/>
                  <a:moveTo>
                    <a:pt x="7491" y="1152"/>
                  </a:moveTo>
                  <a:cubicBezTo>
                    <a:pt x="8391" y="1591"/>
                    <a:pt x="9123" y="2323"/>
                    <a:pt x="9583" y="3223"/>
                  </a:cubicBezTo>
                  <a:cubicBezTo>
                    <a:pt x="9437" y="3098"/>
                    <a:pt x="9270" y="2993"/>
                    <a:pt x="9081" y="2888"/>
                  </a:cubicBezTo>
                  <a:cubicBezTo>
                    <a:pt x="8830" y="2721"/>
                    <a:pt x="8558" y="2575"/>
                    <a:pt x="8265" y="2470"/>
                  </a:cubicBezTo>
                  <a:cubicBezTo>
                    <a:pt x="8140" y="2177"/>
                    <a:pt x="7993" y="1884"/>
                    <a:pt x="7847" y="1633"/>
                  </a:cubicBezTo>
                  <a:cubicBezTo>
                    <a:pt x="7742" y="1466"/>
                    <a:pt x="7617" y="1298"/>
                    <a:pt x="7491" y="1152"/>
                  </a:cubicBezTo>
                  <a:close/>
                  <a:moveTo>
                    <a:pt x="3223" y="1152"/>
                  </a:moveTo>
                  <a:lnTo>
                    <a:pt x="3223" y="1152"/>
                  </a:lnTo>
                  <a:cubicBezTo>
                    <a:pt x="3097" y="1298"/>
                    <a:pt x="2972" y="1466"/>
                    <a:pt x="2867" y="1633"/>
                  </a:cubicBezTo>
                  <a:cubicBezTo>
                    <a:pt x="2700" y="1884"/>
                    <a:pt x="2574" y="2177"/>
                    <a:pt x="2448" y="2470"/>
                  </a:cubicBezTo>
                  <a:cubicBezTo>
                    <a:pt x="2156" y="2575"/>
                    <a:pt x="1884" y="2721"/>
                    <a:pt x="1632" y="2888"/>
                  </a:cubicBezTo>
                  <a:cubicBezTo>
                    <a:pt x="1444" y="2993"/>
                    <a:pt x="1277" y="3119"/>
                    <a:pt x="1130" y="3244"/>
                  </a:cubicBezTo>
                  <a:cubicBezTo>
                    <a:pt x="1591" y="2323"/>
                    <a:pt x="2323" y="1591"/>
                    <a:pt x="3223" y="1152"/>
                  </a:cubicBezTo>
                  <a:close/>
                  <a:moveTo>
                    <a:pt x="2176" y="3286"/>
                  </a:moveTo>
                  <a:lnTo>
                    <a:pt x="2176" y="3286"/>
                  </a:lnTo>
                  <a:cubicBezTo>
                    <a:pt x="2009" y="3851"/>
                    <a:pt x="1925" y="4437"/>
                    <a:pt x="1904" y="5064"/>
                  </a:cubicBezTo>
                  <a:lnTo>
                    <a:pt x="649" y="5064"/>
                  </a:lnTo>
                  <a:cubicBezTo>
                    <a:pt x="775" y="4437"/>
                    <a:pt x="1214" y="3872"/>
                    <a:pt x="1946" y="3411"/>
                  </a:cubicBezTo>
                  <a:cubicBezTo>
                    <a:pt x="2030" y="3370"/>
                    <a:pt x="2093" y="3328"/>
                    <a:pt x="2176" y="3286"/>
                  </a:cubicBezTo>
                  <a:close/>
                  <a:moveTo>
                    <a:pt x="5043" y="2554"/>
                  </a:moveTo>
                  <a:lnTo>
                    <a:pt x="5043" y="3391"/>
                  </a:lnTo>
                  <a:lnTo>
                    <a:pt x="4081" y="5064"/>
                  </a:lnTo>
                  <a:lnTo>
                    <a:pt x="2532" y="5064"/>
                  </a:lnTo>
                  <a:cubicBezTo>
                    <a:pt x="2574" y="4311"/>
                    <a:pt x="2700" y="3579"/>
                    <a:pt x="2930" y="2951"/>
                  </a:cubicBezTo>
                  <a:cubicBezTo>
                    <a:pt x="3578" y="2721"/>
                    <a:pt x="4290" y="2575"/>
                    <a:pt x="5043" y="2554"/>
                  </a:cubicBezTo>
                  <a:close/>
                  <a:moveTo>
                    <a:pt x="5671" y="2554"/>
                  </a:moveTo>
                  <a:cubicBezTo>
                    <a:pt x="6424" y="2575"/>
                    <a:pt x="7135" y="2721"/>
                    <a:pt x="7784" y="2951"/>
                  </a:cubicBezTo>
                  <a:cubicBezTo>
                    <a:pt x="8014" y="3579"/>
                    <a:pt x="8140" y="4311"/>
                    <a:pt x="8182" y="5064"/>
                  </a:cubicBezTo>
                  <a:lnTo>
                    <a:pt x="6633" y="5064"/>
                  </a:lnTo>
                  <a:lnTo>
                    <a:pt x="5671" y="3391"/>
                  </a:lnTo>
                  <a:lnTo>
                    <a:pt x="5671" y="2554"/>
                  </a:lnTo>
                  <a:close/>
                  <a:moveTo>
                    <a:pt x="8537" y="3286"/>
                  </a:moveTo>
                  <a:cubicBezTo>
                    <a:pt x="8621" y="3328"/>
                    <a:pt x="8684" y="3370"/>
                    <a:pt x="8746" y="3411"/>
                  </a:cubicBezTo>
                  <a:cubicBezTo>
                    <a:pt x="9479" y="3872"/>
                    <a:pt x="9939" y="4437"/>
                    <a:pt x="10065" y="5064"/>
                  </a:cubicBezTo>
                  <a:lnTo>
                    <a:pt x="8809" y="5064"/>
                  </a:lnTo>
                  <a:cubicBezTo>
                    <a:pt x="8788" y="4437"/>
                    <a:pt x="8684" y="3851"/>
                    <a:pt x="8537" y="3286"/>
                  </a:cubicBezTo>
                  <a:close/>
                  <a:moveTo>
                    <a:pt x="5357" y="4102"/>
                  </a:moveTo>
                  <a:lnTo>
                    <a:pt x="6173" y="5525"/>
                  </a:lnTo>
                  <a:cubicBezTo>
                    <a:pt x="6257" y="5671"/>
                    <a:pt x="6298" y="5839"/>
                    <a:pt x="6298" y="6006"/>
                  </a:cubicBezTo>
                  <a:cubicBezTo>
                    <a:pt x="6298" y="6508"/>
                    <a:pt x="5880" y="6948"/>
                    <a:pt x="5357" y="6948"/>
                  </a:cubicBezTo>
                  <a:cubicBezTo>
                    <a:pt x="4834" y="6948"/>
                    <a:pt x="4415" y="6508"/>
                    <a:pt x="4415" y="6006"/>
                  </a:cubicBezTo>
                  <a:cubicBezTo>
                    <a:pt x="4415" y="5839"/>
                    <a:pt x="4457" y="5671"/>
                    <a:pt x="4541" y="5525"/>
                  </a:cubicBezTo>
                  <a:lnTo>
                    <a:pt x="5357" y="4102"/>
                  </a:lnTo>
                  <a:close/>
                  <a:moveTo>
                    <a:pt x="1904" y="5692"/>
                  </a:moveTo>
                  <a:cubicBezTo>
                    <a:pt x="1925" y="6299"/>
                    <a:pt x="2009" y="6885"/>
                    <a:pt x="2176" y="7450"/>
                  </a:cubicBezTo>
                  <a:cubicBezTo>
                    <a:pt x="2093" y="7408"/>
                    <a:pt x="2030" y="7366"/>
                    <a:pt x="1946" y="7324"/>
                  </a:cubicBezTo>
                  <a:cubicBezTo>
                    <a:pt x="1214" y="6864"/>
                    <a:pt x="775" y="6299"/>
                    <a:pt x="649" y="5692"/>
                  </a:cubicBezTo>
                  <a:close/>
                  <a:moveTo>
                    <a:pt x="10065" y="5671"/>
                  </a:moveTo>
                  <a:cubicBezTo>
                    <a:pt x="9939" y="6278"/>
                    <a:pt x="9479" y="6864"/>
                    <a:pt x="8746" y="7324"/>
                  </a:cubicBezTo>
                  <a:cubicBezTo>
                    <a:pt x="8684" y="7366"/>
                    <a:pt x="8621" y="7408"/>
                    <a:pt x="8537" y="7450"/>
                  </a:cubicBezTo>
                  <a:cubicBezTo>
                    <a:pt x="8705" y="6885"/>
                    <a:pt x="8788" y="6299"/>
                    <a:pt x="8809" y="5671"/>
                  </a:cubicBezTo>
                  <a:close/>
                  <a:moveTo>
                    <a:pt x="3809" y="5671"/>
                  </a:moveTo>
                  <a:cubicBezTo>
                    <a:pt x="3788" y="5776"/>
                    <a:pt x="3788" y="5880"/>
                    <a:pt x="3788" y="5985"/>
                  </a:cubicBezTo>
                  <a:cubicBezTo>
                    <a:pt x="3788" y="6759"/>
                    <a:pt x="4332" y="7387"/>
                    <a:pt x="5043" y="7533"/>
                  </a:cubicBezTo>
                  <a:lnTo>
                    <a:pt x="5043" y="8182"/>
                  </a:lnTo>
                  <a:cubicBezTo>
                    <a:pt x="4290" y="8161"/>
                    <a:pt x="3578" y="8015"/>
                    <a:pt x="2930" y="7785"/>
                  </a:cubicBezTo>
                  <a:cubicBezTo>
                    <a:pt x="2700" y="7157"/>
                    <a:pt x="2574" y="6424"/>
                    <a:pt x="2532" y="5671"/>
                  </a:cubicBezTo>
                  <a:close/>
                  <a:moveTo>
                    <a:pt x="8182" y="5671"/>
                  </a:moveTo>
                  <a:cubicBezTo>
                    <a:pt x="8140" y="6424"/>
                    <a:pt x="8014" y="7157"/>
                    <a:pt x="7784" y="7785"/>
                  </a:cubicBezTo>
                  <a:cubicBezTo>
                    <a:pt x="7135" y="8015"/>
                    <a:pt x="6424" y="8161"/>
                    <a:pt x="5671" y="8182"/>
                  </a:cubicBezTo>
                  <a:lnTo>
                    <a:pt x="5671" y="7533"/>
                  </a:lnTo>
                  <a:cubicBezTo>
                    <a:pt x="6382" y="7387"/>
                    <a:pt x="6926" y="6759"/>
                    <a:pt x="6926" y="6006"/>
                  </a:cubicBezTo>
                  <a:cubicBezTo>
                    <a:pt x="6926" y="5880"/>
                    <a:pt x="6926" y="5776"/>
                    <a:pt x="6905" y="5671"/>
                  </a:cubicBezTo>
                  <a:close/>
                  <a:moveTo>
                    <a:pt x="1130" y="7513"/>
                  </a:moveTo>
                  <a:cubicBezTo>
                    <a:pt x="1277" y="7638"/>
                    <a:pt x="1444" y="7743"/>
                    <a:pt x="1632" y="7847"/>
                  </a:cubicBezTo>
                  <a:cubicBezTo>
                    <a:pt x="1884" y="8015"/>
                    <a:pt x="2156" y="8161"/>
                    <a:pt x="2448" y="8266"/>
                  </a:cubicBezTo>
                  <a:cubicBezTo>
                    <a:pt x="2574" y="8559"/>
                    <a:pt x="2720" y="8852"/>
                    <a:pt x="2867" y="9103"/>
                  </a:cubicBezTo>
                  <a:cubicBezTo>
                    <a:pt x="2972" y="9270"/>
                    <a:pt x="3097" y="9437"/>
                    <a:pt x="3223" y="9584"/>
                  </a:cubicBezTo>
                  <a:cubicBezTo>
                    <a:pt x="2323" y="9145"/>
                    <a:pt x="1591" y="8412"/>
                    <a:pt x="1130" y="7513"/>
                  </a:cubicBezTo>
                  <a:close/>
                  <a:moveTo>
                    <a:pt x="9583" y="7513"/>
                  </a:moveTo>
                  <a:cubicBezTo>
                    <a:pt x="9123" y="8412"/>
                    <a:pt x="8391" y="9145"/>
                    <a:pt x="7491" y="9584"/>
                  </a:cubicBezTo>
                  <a:cubicBezTo>
                    <a:pt x="7617" y="9437"/>
                    <a:pt x="7742" y="9270"/>
                    <a:pt x="7847" y="9103"/>
                  </a:cubicBezTo>
                  <a:cubicBezTo>
                    <a:pt x="8014" y="8852"/>
                    <a:pt x="8140" y="8559"/>
                    <a:pt x="8265" y="8266"/>
                  </a:cubicBezTo>
                  <a:cubicBezTo>
                    <a:pt x="8558" y="8161"/>
                    <a:pt x="8830" y="8015"/>
                    <a:pt x="9081" y="7847"/>
                  </a:cubicBezTo>
                  <a:cubicBezTo>
                    <a:pt x="9270" y="7743"/>
                    <a:pt x="9437" y="7638"/>
                    <a:pt x="9583" y="7513"/>
                  </a:cubicBezTo>
                  <a:close/>
                  <a:moveTo>
                    <a:pt x="3285" y="8559"/>
                  </a:moveTo>
                  <a:lnTo>
                    <a:pt x="3285" y="8559"/>
                  </a:lnTo>
                  <a:cubicBezTo>
                    <a:pt x="3829" y="8705"/>
                    <a:pt x="4436" y="8789"/>
                    <a:pt x="5043" y="8810"/>
                  </a:cubicBezTo>
                  <a:lnTo>
                    <a:pt x="5043" y="10065"/>
                  </a:lnTo>
                  <a:cubicBezTo>
                    <a:pt x="4436" y="9961"/>
                    <a:pt x="3850" y="9500"/>
                    <a:pt x="3411" y="8768"/>
                  </a:cubicBezTo>
                  <a:cubicBezTo>
                    <a:pt x="3369" y="8705"/>
                    <a:pt x="3327" y="8621"/>
                    <a:pt x="3285" y="8559"/>
                  </a:cubicBezTo>
                  <a:close/>
                  <a:moveTo>
                    <a:pt x="7428" y="8559"/>
                  </a:moveTo>
                  <a:cubicBezTo>
                    <a:pt x="7386" y="8621"/>
                    <a:pt x="7345" y="8705"/>
                    <a:pt x="7303" y="8768"/>
                  </a:cubicBezTo>
                  <a:cubicBezTo>
                    <a:pt x="6863" y="9500"/>
                    <a:pt x="6278" y="9961"/>
                    <a:pt x="5671" y="10065"/>
                  </a:cubicBezTo>
                  <a:lnTo>
                    <a:pt x="5671" y="8810"/>
                  </a:lnTo>
                  <a:cubicBezTo>
                    <a:pt x="6278" y="8789"/>
                    <a:pt x="6884" y="8705"/>
                    <a:pt x="7428" y="8559"/>
                  </a:cubicBezTo>
                  <a:close/>
                  <a:moveTo>
                    <a:pt x="5357" y="1"/>
                  </a:moveTo>
                  <a:cubicBezTo>
                    <a:pt x="3934" y="1"/>
                    <a:pt x="2574" y="566"/>
                    <a:pt x="1570" y="1591"/>
                  </a:cubicBezTo>
                  <a:cubicBezTo>
                    <a:pt x="544" y="2595"/>
                    <a:pt x="0" y="3935"/>
                    <a:pt x="0" y="5378"/>
                  </a:cubicBezTo>
                  <a:cubicBezTo>
                    <a:pt x="0" y="6801"/>
                    <a:pt x="544" y="8140"/>
                    <a:pt x="1570" y="9165"/>
                  </a:cubicBezTo>
                  <a:cubicBezTo>
                    <a:pt x="2574" y="10170"/>
                    <a:pt x="3934" y="10735"/>
                    <a:pt x="5357" y="10735"/>
                  </a:cubicBezTo>
                  <a:cubicBezTo>
                    <a:pt x="6780" y="10735"/>
                    <a:pt x="8119" y="10170"/>
                    <a:pt x="9144" y="9165"/>
                  </a:cubicBezTo>
                  <a:cubicBezTo>
                    <a:pt x="10148" y="8140"/>
                    <a:pt x="10713" y="6801"/>
                    <a:pt x="10713" y="5378"/>
                  </a:cubicBezTo>
                  <a:cubicBezTo>
                    <a:pt x="10713" y="3935"/>
                    <a:pt x="10148" y="2595"/>
                    <a:pt x="9144" y="1591"/>
                  </a:cubicBezTo>
                  <a:cubicBezTo>
                    <a:pt x="8119" y="566"/>
                    <a:pt x="6780" y="1"/>
                    <a:pt x="5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990;p50">
            <a:extLst>
              <a:ext uri="{FF2B5EF4-FFF2-40B4-BE49-F238E27FC236}">
                <a16:creationId xmlns:a16="http://schemas.microsoft.com/office/drawing/2014/main" id="{BF4071A6-63C1-DCA0-017E-969547B31F60}"/>
              </a:ext>
            </a:extLst>
          </p:cNvPr>
          <p:cNvGrpSpPr/>
          <p:nvPr/>
        </p:nvGrpSpPr>
        <p:grpSpPr>
          <a:xfrm>
            <a:off x="1529680" y="4240033"/>
            <a:ext cx="449830" cy="502135"/>
            <a:chOff x="4768650" y="2781702"/>
            <a:chExt cx="389734" cy="435050"/>
          </a:xfrm>
        </p:grpSpPr>
        <p:grpSp>
          <p:nvGrpSpPr>
            <p:cNvPr id="45" name="Google Shape;991;p50">
              <a:extLst>
                <a:ext uri="{FF2B5EF4-FFF2-40B4-BE49-F238E27FC236}">
                  <a16:creationId xmlns:a16="http://schemas.microsoft.com/office/drawing/2014/main" id="{C2772656-68A1-B54F-A2CA-E32C1A624B33}"/>
                </a:ext>
              </a:extLst>
            </p:cNvPr>
            <p:cNvGrpSpPr/>
            <p:nvPr/>
          </p:nvGrpSpPr>
          <p:grpSpPr>
            <a:xfrm>
              <a:off x="4778589" y="2891447"/>
              <a:ext cx="288699" cy="325305"/>
              <a:chOff x="5003991" y="2903665"/>
              <a:chExt cx="251502" cy="283416"/>
            </a:xfrm>
          </p:grpSpPr>
          <p:sp>
            <p:nvSpPr>
              <p:cNvPr id="49" name="Google Shape;992;p50">
                <a:extLst>
                  <a:ext uri="{FF2B5EF4-FFF2-40B4-BE49-F238E27FC236}">
                    <a16:creationId xmlns:a16="http://schemas.microsoft.com/office/drawing/2014/main" id="{F1ED1A8A-3CD2-74EC-86B9-ECAC4F650293}"/>
                  </a:ext>
                </a:extLst>
              </p:cNvPr>
              <p:cNvSpPr/>
              <p:nvPr/>
            </p:nvSpPr>
            <p:spPr>
              <a:xfrm>
                <a:off x="5003991" y="2903665"/>
                <a:ext cx="251502" cy="283416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7806" extrusionOk="0">
                    <a:moveTo>
                      <a:pt x="3453" y="1821"/>
                    </a:moveTo>
                    <a:lnTo>
                      <a:pt x="4813" y="4165"/>
                    </a:lnTo>
                    <a:cubicBezTo>
                      <a:pt x="4959" y="4395"/>
                      <a:pt x="5022" y="4667"/>
                      <a:pt x="5022" y="4960"/>
                    </a:cubicBezTo>
                    <a:cubicBezTo>
                      <a:pt x="5022" y="5818"/>
                      <a:pt x="4332" y="6529"/>
                      <a:pt x="3453" y="6529"/>
                    </a:cubicBezTo>
                    <a:cubicBezTo>
                      <a:pt x="2595" y="6529"/>
                      <a:pt x="1884" y="5818"/>
                      <a:pt x="1884" y="4960"/>
                    </a:cubicBezTo>
                    <a:cubicBezTo>
                      <a:pt x="1884" y="4667"/>
                      <a:pt x="1967" y="4395"/>
                      <a:pt x="2093" y="4165"/>
                    </a:cubicBezTo>
                    <a:lnTo>
                      <a:pt x="3453" y="1821"/>
                    </a:lnTo>
                    <a:close/>
                    <a:moveTo>
                      <a:pt x="3474" y="1"/>
                    </a:moveTo>
                    <a:lnTo>
                      <a:pt x="1" y="3453"/>
                    </a:lnTo>
                    <a:lnTo>
                      <a:pt x="1" y="7805"/>
                    </a:lnTo>
                    <a:lnTo>
                      <a:pt x="6926" y="7805"/>
                    </a:lnTo>
                    <a:lnTo>
                      <a:pt x="6926" y="3453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93;p50">
                <a:extLst>
                  <a:ext uri="{FF2B5EF4-FFF2-40B4-BE49-F238E27FC236}">
                    <a16:creationId xmlns:a16="http://schemas.microsoft.com/office/drawing/2014/main" id="{7702555C-BE6E-C83B-477A-B4A7BBE3E92F}"/>
                  </a:ext>
                </a:extLst>
              </p:cNvPr>
              <p:cNvSpPr/>
              <p:nvPr/>
            </p:nvSpPr>
            <p:spPr>
              <a:xfrm>
                <a:off x="5032525" y="2936075"/>
                <a:ext cx="2095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8382" h="9240" extrusionOk="0">
                    <a:moveTo>
                      <a:pt x="4191" y="0"/>
                    </a:moveTo>
                    <a:lnTo>
                      <a:pt x="0" y="4668"/>
                    </a:lnTo>
                    <a:lnTo>
                      <a:pt x="667" y="9144"/>
                    </a:lnTo>
                    <a:lnTo>
                      <a:pt x="5049" y="9240"/>
                    </a:lnTo>
                    <a:lnTo>
                      <a:pt x="8382" y="5906"/>
                    </a:lnTo>
                    <a:lnTo>
                      <a:pt x="6573" y="295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sp>
          <p:nvSpPr>
            <p:cNvPr id="46" name="Google Shape;994;p50">
              <a:extLst>
                <a:ext uri="{FF2B5EF4-FFF2-40B4-BE49-F238E27FC236}">
                  <a16:creationId xmlns:a16="http://schemas.microsoft.com/office/drawing/2014/main" id="{63F6A2BF-B605-297A-BE44-5F9A58A4FEC3}"/>
                </a:ext>
              </a:extLst>
            </p:cNvPr>
            <p:cNvSpPr/>
            <p:nvPr/>
          </p:nvSpPr>
          <p:spPr>
            <a:xfrm>
              <a:off x="4921163" y="2958199"/>
              <a:ext cx="88656" cy="132902"/>
            </a:xfrm>
            <a:custGeom>
              <a:avLst/>
              <a:gdLst/>
              <a:ahLst/>
              <a:cxnLst/>
              <a:rect l="l" t="t" r="r" b="b"/>
              <a:pathLst>
                <a:path w="1884" h="2825" extrusionOk="0">
                  <a:moveTo>
                    <a:pt x="942" y="0"/>
                  </a:moveTo>
                  <a:lnTo>
                    <a:pt x="126" y="1423"/>
                  </a:lnTo>
                  <a:cubicBezTo>
                    <a:pt x="42" y="1570"/>
                    <a:pt x="0" y="1716"/>
                    <a:pt x="0" y="1883"/>
                  </a:cubicBezTo>
                  <a:cubicBezTo>
                    <a:pt x="0" y="2407"/>
                    <a:pt x="440" y="2825"/>
                    <a:pt x="942" y="2825"/>
                  </a:cubicBezTo>
                  <a:cubicBezTo>
                    <a:pt x="1465" y="2825"/>
                    <a:pt x="1884" y="2407"/>
                    <a:pt x="1884" y="1883"/>
                  </a:cubicBezTo>
                  <a:cubicBezTo>
                    <a:pt x="1884" y="1716"/>
                    <a:pt x="1842" y="1570"/>
                    <a:pt x="1758" y="1423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95;p50">
              <a:extLst>
                <a:ext uri="{FF2B5EF4-FFF2-40B4-BE49-F238E27FC236}">
                  <a16:creationId xmlns:a16="http://schemas.microsoft.com/office/drawing/2014/main" id="{1C5FAE74-AFED-DBDB-87ED-49EF276E58DA}"/>
                </a:ext>
              </a:extLst>
            </p:cNvPr>
            <p:cNvSpPr/>
            <p:nvPr/>
          </p:nvSpPr>
          <p:spPr>
            <a:xfrm>
              <a:off x="4768650" y="2781702"/>
              <a:ext cx="389734" cy="388972"/>
            </a:xfrm>
            <a:custGeom>
              <a:avLst/>
              <a:gdLst/>
              <a:ahLst/>
              <a:cxnLst/>
              <a:rect l="l" t="t" r="r" b="b"/>
              <a:pathLst>
                <a:path w="10735" h="10714" extrusionOk="0">
                  <a:moveTo>
                    <a:pt x="5503" y="628"/>
                  </a:moveTo>
                  <a:lnTo>
                    <a:pt x="9855" y="5043"/>
                  </a:lnTo>
                  <a:lnTo>
                    <a:pt x="9437" y="5482"/>
                  </a:lnTo>
                  <a:lnTo>
                    <a:pt x="5357" y="1402"/>
                  </a:lnTo>
                  <a:lnTo>
                    <a:pt x="1298" y="5482"/>
                  </a:lnTo>
                  <a:lnTo>
                    <a:pt x="879" y="5043"/>
                  </a:lnTo>
                  <a:lnTo>
                    <a:pt x="5231" y="628"/>
                  </a:lnTo>
                  <a:close/>
                  <a:moveTo>
                    <a:pt x="5357" y="2302"/>
                  </a:moveTo>
                  <a:lnTo>
                    <a:pt x="8809" y="5754"/>
                  </a:lnTo>
                  <a:lnTo>
                    <a:pt x="8809" y="10085"/>
                  </a:lnTo>
                  <a:lnTo>
                    <a:pt x="1905" y="10085"/>
                  </a:lnTo>
                  <a:lnTo>
                    <a:pt x="1905" y="5754"/>
                  </a:lnTo>
                  <a:lnTo>
                    <a:pt x="5357" y="2302"/>
                  </a:lnTo>
                  <a:close/>
                  <a:moveTo>
                    <a:pt x="4980" y="0"/>
                  </a:moveTo>
                  <a:lnTo>
                    <a:pt x="0" y="5043"/>
                  </a:lnTo>
                  <a:lnTo>
                    <a:pt x="1277" y="6382"/>
                  </a:lnTo>
                  <a:lnTo>
                    <a:pt x="1277" y="10713"/>
                  </a:lnTo>
                  <a:lnTo>
                    <a:pt x="9437" y="10713"/>
                  </a:lnTo>
                  <a:lnTo>
                    <a:pt x="9437" y="6382"/>
                  </a:lnTo>
                  <a:lnTo>
                    <a:pt x="9458" y="6382"/>
                  </a:lnTo>
                  <a:lnTo>
                    <a:pt x="10734" y="5043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96;p50">
              <a:extLst>
                <a:ext uri="{FF2B5EF4-FFF2-40B4-BE49-F238E27FC236}">
                  <a16:creationId xmlns:a16="http://schemas.microsoft.com/office/drawing/2014/main" id="{A35294BF-B2C9-79F6-6705-C254D266AFFC}"/>
                </a:ext>
              </a:extLst>
            </p:cNvPr>
            <p:cNvSpPr/>
            <p:nvPr/>
          </p:nvSpPr>
          <p:spPr>
            <a:xfrm>
              <a:off x="4906141" y="2930593"/>
              <a:ext cx="113998" cy="170960"/>
            </a:xfrm>
            <a:custGeom>
              <a:avLst/>
              <a:gdLst/>
              <a:ahLst/>
              <a:cxnLst/>
              <a:rect l="l" t="t" r="r" b="b"/>
              <a:pathLst>
                <a:path w="3140" h="4709" extrusionOk="0">
                  <a:moveTo>
                    <a:pt x="1570" y="1256"/>
                  </a:moveTo>
                  <a:lnTo>
                    <a:pt x="2386" y="2678"/>
                  </a:lnTo>
                  <a:cubicBezTo>
                    <a:pt x="2470" y="2804"/>
                    <a:pt x="2511" y="2971"/>
                    <a:pt x="2511" y="3139"/>
                  </a:cubicBezTo>
                  <a:cubicBezTo>
                    <a:pt x="2511" y="3662"/>
                    <a:pt x="2093" y="4080"/>
                    <a:pt x="1570" y="4080"/>
                  </a:cubicBezTo>
                  <a:cubicBezTo>
                    <a:pt x="1068" y="4080"/>
                    <a:pt x="628" y="3662"/>
                    <a:pt x="628" y="3139"/>
                  </a:cubicBezTo>
                  <a:cubicBezTo>
                    <a:pt x="628" y="2971"/>
                    <a:pt x="691" y="2825"/>
                    <a:pt x="754" y="2678"/>
                  </a:cubicBezTo>
                  <a:lnTo>
                    <a:pt x="1570" y="1256"/>
                  </a:lnTo>
                  <a:close/>
                  <a:moveTo>
                    <a:pt x="1570" y="0"/>
                  </a:moveTo>
                  <a:lnTo>
                    <a:pt x="210" y="2365"/>
                  </a:lnTo>
                  <a:cubicBezTo>
                    <a:pt x="84" y="2595"/>
                    <a:pt x="1" y="2867"/>
                    <a:pt x="1" y="3139"/>
                  </a:cubicBezTo>
                  <a:cubicBezTo>
                    <a:pt x="1" y="4018"/>
                    <a:pt x="712" y="4708"/>
                    <a:pt x="1570" y="4708"/>
                  </a:cubicBezTo>
                  <a:cubicBezTo>
                    <a:pt x="2449" y="4708"/>
                    <a:pt x="3139" y="4018"/>
                    <a:pt x="3139" y="3139"/>
                  </a:cubicBezTo>
                  <a:cubicBezTo>
                    <a:pt x="3139" y="2867"/>
                    <a:pt x="3076" y="2595"/>
                    <a:pt x="2930" y="2365"/>
                  </a:cubicBez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005520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5"/>
          <p:cNvSpPr txBox="1">
            <a:spLocks noGrp="1"/>
          </p:cNvSpPr>
          <p:nvPr>
            <p:ph type="title"/>
          </p:nvPr>
        </p:nvSpPr>
        <p:spPr>
          <a:xfrm>
            <a:off x="1655575" y="616588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Best Practices</a:t>
            </a:r>
            <a:endParaRPr u="non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236D35-B5F1-9D1A-183F-E3FA2DDFD2D2}"/>
              </a:ext>
            </a:extLst>
          </p:cNvPr>
          <p:cNvSpPr txBox="1"/>
          <p:nvPr/>
        </p:nvSpPr>
        <p:spPr>
          <a:xfrm>
            <a:off x="1326626" y="1370983"/>
            <a:ext cx="6579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Rajdhani" panose="020B0604020202020204" charset="0"/>
                <a:cs typeface="Rajdhani" panose="020B0604020202020204" charset="0"/>
              </a:rPr>
              <a:t>- Created team planner in Microsoft teams</a:t>
            </a:r>
          </a:p>
          <a:p>
            <a:r>
              <a:rPr lang="en-US" sz="2400" b="1">
                <a:latin typeface="Rajdhani" panose="020B0604020202020204" charset="0"/>
                <a:cs typeface="Rajdhani" panose="020B0604020202020204" charset="0"/>
              </a:rPr>
              <a:t>- Designed wireframes </a:t>
            </a:r>
          </a:p>
          <a:p>
            <a:r>
              <a:rPr lang="en-US" sz="2400" b="1">
                <a:latin typeface="Rajdhani" panose="020B0604020202020204" charset="0"/>
                <a:cs typeface="Rajdhani" panose="020B0604020202020204" charset="0"/>
              </a:rPr>
              <a:t>- Git Commit</a:t>
            </a:r>
          </a:p>
          <a:p>
            <a:r>
              <a:rPr lang="en-US" sz="2000" b="1">
                <a:latin typeface="Rajdhani" panose="020B0604020202020204" charset="0"/>
                <a:cs typeface="Rajdhani" panose="020B0604020202020204" charset="0"/>
              </a:rPr>
              <a:t>- </a:t>
            </a:r>
            <a:r>
              <a:rPr lang="en-US" sz="2400" b="1">
                <a:latin typeface="Rajdhani" panose="020B0604020202020204" charset="0"/>
                <a:cs typeface="Rajdhani" panose="020B0604020202020204" charset="0"/>
              </a:rPr>
              <a:t>Collected data by using google forms</a:t>
            </a:r>
          </a:p>
        </p:txBody>
      </p:sp>
      <p:grpSp>
        <p:nvGrpSpPr>
          <p:cNvPr id="27" name="Google Shape;973;p50">
            <a:extLst>
              <a:ext uri="{FF2B5EF4-FFF2-40B4-BE49-F238E27FC236}">
                <a16:creationId xmlns:a16="http://schemas.microsoft.com/office/drawing/2014/main" id="{C5710AA6-F420-7DC1-8B89-413F5F67381F}"/>
              </a:ext>
            </a:extLst>
          </p:cNvPr>
          <p:cNvGrpSpPr/>
          <p:nvPr/>
        </p:nvGrpSpPr>
        <p:grpSpPr>
          <a:xfrm>
            <a:off x="1284530" y="4056701"/>
            <a:ext cx="6203945" cy="868800"/>
            <a:chOff x="1474250" y="2137350"/>
            <a:chExt cx="6203945" cy="868800"/>
          </a:xfrm>
        </p:grpSpPr>
        <p:sp>
          <p:nvSpPr>
            <p:cNvPr id="28" name="Google Shape;974;p50">
              <a:extLst>
                <a:ext uri="{FF2B5EF4-FFF2-40B4-BE49-F238E27FC236}">
                  <a16:creationId xmlns:a16="http://schemas.microsoft.com/office/drawing/2014/main" id="{C37758DB-FDD2-9BAC-5BF9-63D5F82BBAD8}"/>
                </a:ext>
              </a:extLst>
            </p:cNvPr>
            <p:cNvSpPr/>
            <p:nvPr/>
          </p:nvSpPr>
          <p:spPr>
            <a:xfrm>
              <a:off x="1474250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75;p50">
              <a:extLst>
                <a:ext uri="{FF2B5EF4-FFF2-40B4-BE49-F238E27FC236}">
                  <a16:creationId xmlns:a16="http://schemas.microsoft.com/office/drawing/2014/main" id="{FC4EEABF-A893-1D93-1E70-24F0D652E479}"/>
                </a:ext>
              </a:extLst>
            </p:cNvPr>
            <p:cNvSpPr/>
            <p:nvPr/>
          </p:nvSpPr>
          <p:spPr>
            <a:xfrm>
              <a:off x="4141820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76;p50">
              <a:extLst>
                <a:ext uri="{FF2B5EF4-FFF2-40B4-BE49-F238E27FC236}">
                  <a16:creationId xmlns:a16="http://schemas.microsoft.com/office/drawing/2014/main" id="{9D231E8F-B640-156F-6DDD-54316C74EE5C}"/>
                </a:ext>
              </a:extLst>
            </p:cNvPr>
            <p:cNvSpPr/>
            <p:nvPr/>
          </p:nvSpPr>
          <p:spPr>
            <a:xfrm>
              <a:off x="6809395" y="2137350"/>
              <a:ext cx="868800" cy="8688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" name="Google Shape;977;p50">
              <a:extLst>
                <a:ext uri="{FF2B5EF4-FFF2-40B4-BE49-F238E27FC236}">
                  <a16:creationId xmlns:a16="http://schemas.microsoft.com/office/drawing/2014/main" id="{EBB98893-446B-0A65-BDC7-B7BCE3A23BB2}"/>
                </a:ext>
              </a:extLst>
            </p:cNvPr>
            <p:cNvCxnSpPr>
              <a:stCxn id="28" idx="6"/>
              <a:endCxn id="29" idx="2"/>
            </p:cNvCxnSpPr>
            <p:nvPr/>
          </p:nvCxnSpPr>
          <p:spPr>
            <a:xfrm>
              <a:off x="2343050" y="2571750"/>
              <a:ext cx="1798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978;p50">
              <a:extLst>
                <a:ext uri="{FF2B5EF4-FFF2-40B4-BE49-F238E27FC236}">
                  <a16:creationId xmlns:a16="http://schemas.microsoft.com/office/drawing/2014/main" id="{E7FA7BB2-B7F6-0987-9D17-93E7C6EC9DEF}"/>
                </a:ext>
              </a:extLst>
            </p:cNvPr>
            <p:cNvCxnSpPr/>
            <p:nvPr/>
          </p:nvCxnSpPr>
          <p:spPr>
            <a:xfrm>
              <a:off x="5002925" y="2571750"/>
              <a:ext cx="1798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" name="Google Shape;979;p50">
            <a:extLst>
              <a:ext uri="{FF2B5EF4-FFF2-40B4-BE49-F238E27FC236}">
                <a16:creationId xmlns:a16="http://schemas.microsoft.com/office/drawing/2014/main" id="{E10D0811-F78E-5B96-C77D-B6050FD1A763}"/>
              </a:ext>
            </a:extLst>
          </p:cNvPr>
          <p:cNvGrpSpPr/>
          <p:nvPr/>
        </p:nvGrpSpPr>
        <p:grpSpPr>
          <a:xfrm>
            <a:off x="4148914" y="4217759"/>
            <a:ext cx="493206" cy="493500"/>
            <a:chOff x="6858487" y="4006268"/>
            <a:chExt cx="421615" cy="421867"/>
          </a:xfrm>
        </p:grpSpPr>
        <p:sp>
          <p:nvSpPr>
            <p:cNvPr id="34" name="Google Shape;980;p50">
              <a:extLst>
                <a:ext uri="{FF2B5EF4-FFF2-40B4-BE49-F238E27FC236}">
                  <a16:creationId xmlns:a16="http://schemas.microsoft.com/office/drawing/2014/main" id="{4A8359E9-53D1-B502-16E7-1E29B489FAE9}"/>
                </a:ext>
              </a:extLst>
            </p:cNvPr>
            <p:cNvSpPr/>
            <p:nvPr/>
          </p:nvSpPr>
          <p:spPr>
            <a:xfrm>
              <a:off x="7051617" y="4109050"/>
              <a:ext cx="146747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4081" y="0"/>
                  </a:moveTo>
                  <a:cubicBezTo>
                    <a:pt x="3558" y="0"/>
                    <a:pt x="3139" y="419"/>
                    <a:pt x="3139" y="942"/>
                  </a:cubicBezTo>
                  <a:lnTo>
                    <a:pt x="3139" y="2574"/>
                  </a:lnTo>
                  <a:cubicBezTo>
                    <a:pt x="3030" y="2533"/>
                    <a:pt x="2916" y="2512"/>
                    <a:pt x="2802" y="2512"/>
                  </a:cubicBezTo>
                  <a:cubicBezTo>
                    <a:pt x="2569" y="2512"/>
                    <a:pt x="2339" y="2600"/>
                    <a:pt x="2156" y="2783"/>
                  </a:cubicBezTo>
                  <a:lnTo>
                    <a:pt x="461" y="4499"/>
                  </a:lnTo>
                  <a:cubicBezTo>
                    <a:pt x="168" y="4792"/>
                    <a:pt x="1" y="5189"/>
                    <a:pt x="1" y="5608"/>
                  </a:cubicBezTo>
                  <a:lnTo>
                    <a:pt x="1" y="8788"/>
                  </a:lnTo>
                  <a:lnTo>
                    <a:pt x="3139" y="8788"/>
                  </a:lnTo>
                  <a:lnTo>
                    <a:pt x="3139" y="7031"/>
                  </a:lnTo>
                  <a:lnTo>
                    <a:pt x="4583" y="5001"/>
                  </a:lnTo>
                  <a:cubicBezTo>
                    <a:pt x="4876" y="4687"/>
                    <a:pt x="5023" y="4311"/>
                    <a:pt x="5023" y="3892"/>
                  </a:cubicBezTo>
                  <a:lnTo>
                    <a:pt x="5023" y="942"/>
                  </a:lnTo>
                  <a:cubicBezTo>
                    <a:pt x="5023" y="419"/>
                    <a:pt x="4604" y="0"/>
                    <a:pt x="4081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81;p50">
              <a:extLst>
                <a:ext uri="{FF2B5EF4-FFF2-40B4-BE49-F238E27FC236}">
                  <a16:creationId xmlns:a16="http://schemas.microsoft.com/office/drawing/2014/main" id="{FA31DF4B-9AED-44E9-D4F7-2BCF478A9CB6}"/>
                </a:ext>
              </a:extLst>
            </p:cNvPr>
            <p:cNvSpPr/>
            <p:nvPr/>
          </p:nvSpPr>
          <p:spPr>
            <a:xfrm>
              <a:off x="6858487" y="4109050"/>
              <a:ext cx="146747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942" y="0"/>
                  </a:moveTo>
                  <a:cubicBezTo>
                    <a:pt x="419" y="0"/>
                    <a:pt x="1" y="419"/>
                    <a:pt x="1" y="942"/>
                  </a:cubicBezTo>
                  <a:lnTo>
                    <a:pt x="1" y="3913"/>
                  </a:lnTo>
                  <a:cubicBezTo>
                    <a:pt x="1" y="4311"/>
                    <a:pt x="147" y="4708"/>
                    <a:pt x="419" y="5001"/>
                  </a:cubicBezTo>
                  <a:lnTo>
                    <a:pt x="1863" y="7031"/>
                  </a:lnTo>
                  <a:lnTo>
                    <a:pt x="1863" y="8788"/>
                  </a:lnTo>
                  <a:lnTo>
                    <a:pt x="5022" y="8788"/>
                  </a:lnTo>
                  <a:lnTo>
                    <a:pt x="5022" y="5608"/>
                  </a:lnTo>
                  <a:cubicBezTo>
                    <a:pt x="5022" y="5189"/>
                    <a:pt x="4855" y="4792"/>
                    <a:pt x="4562" y="4499"/>
                  </a:cubicBezTo>
                  <a:lnTo>
                    <a:pt x="2846" y="2783"/>
                  </a:lnTo>
                  <a:cubicBezTo>
                    <a:pt x="2673" y="2610"/>
                    <a:pt x="2430" y="2516"/>
                    <a:pt x="2186" y="2516"/>
                  </a:cubicBezTo>
                  <a:cubicBezTo>
                    <a:pt x="2076" y="2516"/>
                    <a:pt x="1967" y="2535"/>
                    <a:pt x="1863" y="2574"/>
                  </a:cubicBezTo>
                  <a:lnTo>
                    <a:pt x="1863" y="942"/>
                  </a:lnTo>
                  <a:cubicBezTo>
                    <a:pt x="1863" y="419"/>
                    <a:pt x="1444" y="0"/>
                    <a:pt x="942" y="0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82;p50">
              <a:extLst>
                <a:ext uri="{FF2B5EF4-FFF2-40B4-BE49-F238E27FC236}">
                  <a16:creationId xmlns:a16="http://schemas.microsoft.com/office/drawing/2014/main" id="{7BDC9A23-C27C-CBE8-2C78-16F01BAF6830}"/>
                </a:ext>
              </a:extLst>
            </p:cNvPr>
            <p:cNvSpPr/>
            <p:nvPr/>
          </p:nvSpPr>
          <p:spPr>
            <a:xfrm>
              <a:off x="7045137" y="4024406"/>
              <a:ext cx="88656" cy="132902"/>
            </a:xfrm>
            <a:custGeom>
              <a:avLst/>
              <a:gdLst/>
              <a:ahLst/>
              <a:cxnLst/>
              <a:rect l="l" t="t" r="r" b="b"/>
              <a:pathLst>
                <a:path w="1884" h="2825" extrusionOk="0">
                  <a:moveTo>
                    <a:pt x="942" y="0"/>
                  </a:moveTo>
                  <a:lnTo>
                    <a:pt x="126" y="1423"/>
                  </a:lnTo>
                  <a:cubicBezTo>
                    <a:pt x="42" y="1570"/>
                    <a:pt x="0" y="1716"/>
                    <a:pt x="0" y="1883"/>
                  </a:cubicBezTo>
                  <a:cubicBezTo>
                    <a:pt x="0" y="2407"/>
                    <a:pt x="440" y="2825"/>
                    <a:pt x="942" y="2825"/>
                  </a:cubicBezTo>
                  <a:cubicBezTo>
                    <a:pt x="1465" y="2825"/>
                    <a:pt x="1884" y="2407"/>
                    <a:pt x="1884" y="1883"/>
                  </a:cubicBezTo>
                  <a:cubicBezTo>
                    <a:pt x="1884" y="1716"/>
                    <a:pt x="1842" y="1570"/>
                    <a:pt x="1758" y="1423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83;p50">
              <a:extLst>
                <a:ext uri="{FF2B5EF4-FFF2-40B4-BE49-F238E27FC236}">
                  <a16:creationId xmlns:a16="http://schemas.microsoft.com/office/drawing/2014/main" id="{3B481DD5-6D27-D751-F3BE-E6B46C87DFAE}"/>
                </a:ext>
              </a:extLst>
            </p:cNvPr>
            <p:cNvSpPr/>
            <p:nvPr/>
          </p:nvSpPr>
          <p:spPr>
            <a:xfrm>
              <a:off x="7096980" y="4063232"/>
              <a:ext cx="183122" cy="319085"/>
            </a:xfrm>
            <a:custGeom>
              <a:avLst/>
              <a:gdLst/>
              <a:ahLst/>
              <a:cxnLst/>
              <a:rect l="l" t="t" r="r" b="b"/>
              <a:pathLst>
                <a:path w="5044" h="8789" extrusionOk="0">
                  <a:moveTo>
                    <a:pt x="4102" y="628"/>
                  </a:moveTo>
                  <a:cubicBezTo>
                    <a:pt x="4269" y="628"/>
                    <a:pt x="4416" y="775"/>
                    <a:pt x="4416" y="942"/>
                  </a:cubicBezTo>
                  <a:lnTo>
                    <a:pt x="4416" y="3892"/>
                  </a:lnTo>
                  <a:cubicBezTo>
                    <a:pt x="4416" y="4143"/>
                    <a:pt x="4311" y="4394"/>
                    <a:pt x="4123" y="4562"/>
                  </a:cubicBezTo>
                  <a:lnTo>
                    <a:pt x="4123" y="4583"/>
                  </a:lnTo>
                  <a:lnTo>
                    <a:pt x="2532" y="6821"/>
                  </a:lnTo>
                  <a:lnTo>
                    <a:pt x="2532" y="8161"/>
                  </a:lnTo>
                  <a:lnTo>
                    <a:pt x="628" y="8161"/>
                  </a:lnTo>
                  <a:lnTo>
                    <a:pt x="628" y="5587"/>
                  </a:lnTo>
                  <a:cubicBezTo>
                    <a:pt x="628" y="5336"/>
                    <a:pt x="733" y="5106"/>
                    <a:pt x="921" y="4938"/>
                  </a:cubicBezTo>
                  <a:lnTo>
                    <a:pt x="2616" y="3223"/>
                  </a:lnTo>
                  <a:cubicBezTo>
                    <a:pt x="2679" y="3160"/>
                    <a:pt x="2757" y="3128"/>
                    <a:pt x="2836" y="3128"/>
                  </a:cubicBezTo>
                  <a:cubicBezTo>
                    <a:pt x="2914" y="3128"/>
                    <a:pt x="2993" y="3160"/>
                    <a:pt x="3056" y="3223"/>
                  </a:cubicBezTo>
                  <a:cubicBezTo>
                    <a:pt x="3181" y="3348"/>
                    <a:pt x="3181" y="3557"/>
                    <a:pt x="3056" y="3683"/>
                  </a:cubicBezTo>
                  <a:lnTo>
                    <a:pt x="1779" y="4959"/>
                  </a:lnTo>
                  <a:lnTo>
                    <a:pt x="2219" y="5399"/>
                  </a:lnTo>
                  <a:lnTo>
                    <a:pt x="3495" y="4122"/>
                  </a:lnTo>
                  <a:cubicBezTo>
                    <a:pt x="3683" y="3934"/>
                    <a:pt x="3788" y="3704"/>
                    <a:pt x="3788" y="3453"/>
                  </a:cubicBezTo>
                  <a:lnTo>
                    <a:pt x="3788" y="942"/>
                  </a:lnTo>
                  <a:cubicBezTo>
                    <a:pt x="3788" y="775"/>
                    <a:pt x="3913" y="628"/>
                    <a:pt x="4102" y="628"/>
                  </a:cubicBezTo>
                  <a:close/>
                  <a:moveTo>
                    <a:pt x="4102" y="0"/>
                  </a:moveTo>
                  <a:cubicBezTo>
                    <a:pt x="3579" y="0"/>
                    <a:pt x="3160" y="419"/>
                    <a:pt x="3160" y="942"/>
                  </a:cubicBezTo>
                  <a:lnTo>
                    <a:pt x="3160" y="2553"/>
                  </a:lnTo>
                  <a:cubicBezTo>
                    <a:pt x="3059" y="2522"/>
                    <a:pt x="2955" y="2505"/>
                    <a:pt x="2850" y="2505"/>
                  </a:cubicBezTo>
                  <a:cubicBezTo>
                    <a:pt x="2608" y="2505"/>
                    <a:pt x="2367" y="2593"/>
                    <a:pt x="2177" y="2783"/>
                  </a:cubicBezTo>
                  <a:lnTo>
                    <a:pt x="482" y="4478"/>
                  </a:lnTo>
                  <a:cubicBezTo>
                    <a:pt x="168" y="4771"/>
                    <a:pt x="1" y="5168"/>
                    <a:pt x="1" y="5587"/>
                  </a:cubicBezTo>
                  <a:lnTo>
                    <a:pt x="1" y="8788"/>
                  </a:lnTo>
                  <a:lnTo>
                    <a:pt x="3160" y="8788"/>
                  </a:lnTo>
                  <a:lnTo>
                    <a:pt x="3160" y="7031"/>
                  </a:lnTo>
                  <a:lnTo>
                    <a:pt x="4604" y="4980"/>
                  </a:lnTo>
                  <a:cubicBezTo>
                    <a:pt x="4876" y="4687"/>
                    <a:pt x="5043" y="4311"/>
                    <a:pt x="5043" y="3892"/>
                  </a:cubicBezTo>
                  <a:lnTo>
                    <a:pt x="5043" y="942"/>
                  </a:lnTo>
                  <a:cubicBezTo>
                    <a:pt x="5043" y="419"/>
                    <a:pt x="4625" y="0"/>
                    <a:pt x="4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84;p50">
              <a:extLst>
                <a:ext uri="{FF2B5EF4-FFF2-40B4-BE49-F238E27FC236}">
                  <a16:creationId xmlns:a16="http://schemas.microsoft.com/office/drawing/2014/main" id="{568B98F3-E242-51E2-189F-2AD613780443}"/>
                </a:ext>
              </a:extLst>
            </p:cNvPr>
            <p:cNvSpPr/>
            <p:nvPr/>
          </p:nvSpPr>
          <p:spPr>
            <a:xfrm>
              <a:off x="6890363" y="4063232"/>
              <a:ext cx="182360" cy="319085"/>
            </a:xfrm>
            <a:custGeom>
              <a:avLst/>
              <a:gdLst/>
              <a:ahLst/>
              <a:cxnLst/>
              <a:rect l="l" t="t" r="r" b="b"/>
              <a:pathLst>
                <a:path w="5023" h="8789" extrusionOk="0">
                  <a:moveTo>
                    <a:pt x="942" y="628"/>
                  </a:moveTo>
                  <a:cubicBezTo>
                    <a:pt x="1109" y="628"/>
                    <a:pt x="1256" y="775"/>
                    <a:pt x="1256" y="942"/>
                  </a:cubicBezTo>
                  <a:lnTo>
                    <a:pt x="1256" y="3453"/>
                  </a:lnTo>
                  <a:cubicBezTo>
                    <a:pt x="1256" y="3704"/>
                    <a:pt x="1360" y="3934"/>
                    <a:pt x="1528" y="4122"/>
                  </a:cubicBezTo>
                  <a:lnTo>
                    <a:pt x="2825" y="5399"/>
                  </a:lnTo>
                  <a:lnTo>
                    <a:pt x="3265" y="4959"/>
                  </a:lnTo>
                  <a:lnTo>
                    <a:pt x="1988" y="3683"/>
                  </a:lnTo>
                  <a:cubicBezTo>
                    <a:pt x="1863" y="3557"/>
                    <a:pt x="1863" y="3348"/>
                    <a:pt x="1988" y="3223"/>
                  </a:cubicBezTo>
                  <a:cubicBezTo>
                    <a:pt x="2040" y="3160"/>
                    <a:pt x="2119" y="3128"/>
                    <a:pt x="2200" y="3128"/>
                  </a:cubicBezTo>
                  <a:cubicBezTo>
                    <a:pt x="2281" y="3128"/>
                    <a:pt x="2365" y="3160"/>
                    <a:pt x="2428" y="3223"/>
                  </a:cubicBezTo>
                  <a:lnTo>
                    <a:pt x="4122" y="4938"/>
                  </a:lnTo>
                  <a:cubicBezTo>
                    <a:pt x="4311" y="5106"/>
                    <a:pt x="4394" y="5336"/>
                    <a:pt x="4394" y="5587"/>
                  </a:cubicBezTo>
                  <a:lnTo>
                    <a:pt x="4394" y="8161"/>
                  </a:lnTo>
                  <a:lnTo>
                    <a:pt x="2511" y="8161"/>
                  </a:lnTo>
                  <a:lnTo>
                    <a:pt x="2511" y="6821"/>
                  </a:lnTo>
                  <a:lnTo>
                    <a:pt x="921" y="4583"/>
                  </a:lnTo>
                  <a:lnTo>
                    <a:pt x="900" y="4562"/>
                  </a:lnTo>
                  <a:cubicBezTo>
                    <a:pt x="733" y="4394"/>
                    <a:pt x="628" y="4143"/>
                    <a:pt x="628" y="3892"/>
                  </a:cubicBezTo>
                  <a:lnTo>
                    <a:pt x="628" y="942"/>
                  </a:lnTo>
                  <a:cubicBezTo>
                    <a:pt x="628" y="775"/>
                    <a:pt x="775" y="628"/>
                    <a:pt x="942" y="628"/>
                  </a:cubicBezTo>
                  <a:close/>
                  <a:moveTo>
                    <a:pt x="942" y="0"/>
                  </a:moveTo>
                  <a:cubicBezTo>
                    <a:pt x="440" y="0"/>
                    <a:pt x="0" y="419"/>
                    <a:pt x="0" y="942"/>
                  </a:cubicBezTo>
                  <a:lnTo>
                    <a:pt x="0" y="3892"/>
                  </a:lnTo>
                  <a:cubicBezTo>
                    <a:pt x="0" y="4311"/>
                    <a:pt x="168" y="4687"/>
                    <a:pt x="440" y="4980"/>
                  </a:cubicBezTo>
                  <a:lnTo>
                    <a:pt x="1884" y="7031"/>
                  </a:lnTo>
                  <a:lnTo>
                    <a:pt x="1884" y="8788"/>
                  </a:lnTo>
                  <a:lnTo>
                    <a:pt x="5022" y="8788"/>
                  </a:lnTo>
                  <a:lnTo>
                    <a:pt x="5022" y="5587"/>
                  </a:lnTo>
                  <a:cubicBezTo>
                    <a:pt x="5022" y="5168"/>
                    <a:pt x="4876" y="4792"/>
                    <a:pt x="4562" y="4478"/>
                  </a:cubicBezTo>
                  <a:lnTo>
                    <a:pt x="2867" y="2783"/>
                  </a:lnTo>
                  <a:cubicBezTo>
                    <a:pt x="2677" y="2593"/>
                    <a:pt x="2436" y="2505"/>
                    <a:pt x="2193" y="2505"/>
                  </a:cubicBezTo>
                  <a:cubicBezTo>
                    <a:pt x="2089" y="2505"/>
                    <a:pt x="1984" y="2522"/>
                    <a:pt x="1884" y="2553"/>
                  </a:cubicBezTo>
                  <a:lnTo>
                    <a:pt x="1884" y="942"/>
                  </a:lnTo>
                  <a:cubicBezTo>
                    <a:pt x="1884" y="419"/>
                    <a:pt x="1465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85;p50">
              <a:extLst>
                <a:ext uri="{FF2B5EF4-FFF2-40B4-BE49-F238E27FC236}">
                  <a16:creationId xmlns:a16="http://schemas.microsoft.com/office/drawing/2014/main" id="{4F87B903-2EED-2F93-43C7-5F7CC655A8C2}"/>
                </a:ext>
              </a:extLst>
            </p:cNvPr>
            <p:cNvSpPr/>
            <p:nvPr/>
          </p:nvSpPr>
          <p:spPr>
            <a:xfrm>
              <a:off x="7028616" y="4006268"/>
              <a:ext cx="113998" cy="170924"/>
            </a:xfrm>
            <a:custGeom>
              <a:avLst/>
              <a:gdLst/>
              <a:ahLst/>
              <a:cxnLst/>
              <a:rect l="l" t="t" r="r" b="b"/>
              <a:pathLst>
                <a:path w="3140" h="4708" extrusionOk="0">
                  <a:moveTo>
                    <a:pt x="1549" y="1255"/>
                  </a:moveTo>
                  <a:lnTo>
                    <a:pt x="2365" y="2657"/>
                  </a:lnTo>
                  <a:cubicBezTo>
                    <a:pt x="2449" y="2804"/>
                    <a:pt x="2490" y="2971"/>
                    <a:pt x="2490" y="3139"/>
                  </a:cubicBezTo>
                  <a:cubicBezTo>
                    <a:pt x="2511" y="3662"/>
                    <a:pt x="2072" y="4080"/>
                    <a:pt x="1549" y="4080"/>
                  </a:cubicBezTo>
                  <a:cubicBezTo>
                    <a:pt x="1047" y="4080"/>
                    <a:pt x="607" y="3662"/>
                    <a:pt x="607" y="3139"/>
                  </a:cubicBezTo>
                  <a:cubicBezTo>
                    <a:pt x="607" y="2971"/>
                    <a:pt x="670" y="2804"/>
                    <a:pt x="733" y="2657"/>
                  </a:cubicBezTo>
                  <a:lnTo>
                    <a:pt x="1549" y="1255"/>
                  </a:lnTo>
                  <a:close/>
                  <a:moveTo>
                    <a:pt x="1570" y="0"/>
                  </a:moveTo>
                  <a:lnTo>
                    <a:pt x="210" y="2344"/>
                  </a:lnTo>
                  <a:cubicBezTo>
                    <a:pt x="63" y="2595"/>
                    <a:pt x="1" y="2867"/>
                    <a:pt x="1" y="3139"/>
                  </a:cubicBezTo>
                  <a:cubicBezTo>
                    <a:pt x="1" y="3996"/>
                    <a:pt x="691" y="4708"/>
                    <a:pt x="1570" y="4708"/>
                  </a:cubicBezTo>
                  <a:cubicBezTo>
                    <a:pt x="2428" y="4708"/>
                    <a:pt x="3139" y="3996"/>
                    <a:pt x="3139" y="3139"/>
                  </a:cubicBezTo>
                  <a:cubicBezTo>
                    <a:pt x="3139" y="2867"/>
                    <a:pt x="3055" y="2595"/>
                    <a:pt x="2930" y="2344"/>
                  </a:cubicBez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986;p50">
            <a:extLst>
              <a:ext uri="{FF2B5EF4-FFF2-40B4-BE49-F238E27FC236}">
                <a16:creationId xmlns:a16="http://schemas.microsoft.com/office/drawing/2014/main" id="{3DC3DC74-D76E-0983-C93E-E49AF74ADB47}"/>
              </a:ext>
            </a:extLst>
          </p:cNvPr>
          <p:cNvGrpSpPr/>
          <p:nvPr/>
        </p:nvGrpSpPr>
        <p:grpSpPr>
          <a:xfrm>
            <a:off x="6801534" y="4239136"/>
            <a:ext cx="505082" cy="503930"/>
            <a:chOff x="3305558" y="2197502"/>
            <a:chExt cx="431768" cy="430783"/>
          </a:xfrm>
        </p:grpSpPr>
        <p:sp>
          <p:nvSpPr>
            <p:cNvPr id="41" name="Google Shape;987;p50">
              <a:extLst>
                <a:ext uri="{FF2B5EF4-FFF2-40B4-BE49-F238E27FC236}">
                  <a16:creationId xmlns:a16="http://schemas.microsoft.com/office/drawing/2014/main" id="{96BFECEC-D255-0CF6-A601-50A78A93364B}"/>
                </a:ext>
              </a:extLst>
            </p:cNvPr>
            <p:cNvSpPr/>
            <p:nvPr/>
          </p:nvSpPr>
          <p:spPr>
            <a:xfrm>
              <a:off x="3305558" y="2239313"/>
              <a:ext cx="389734" cy="388972"/>
            </a:xfrm>
            <a:custGeom>
              <a:avLst/>
              <a:gdLst/>
              <a:ahLst/>
              <a:cxnLst/>
              <a:rect l="l" t="t" r="r" b="b"/>
              <a:pathLst>
                <a:path w="10735" h="10714" extrusionOk="0">
                  <a:moveTo>
                    <a:pt x="5357" y="1"/>
                  </a:moveTo>
                  <a:cubicBezTo>
                    <a:pt x="3934" y="1"/>
                    <a:pt x="2595" y="545"/>
                    <a:pt x="1570" y="1570"/>
                  </a:cubicBezTo>
                  <a:cubicBezTo>
                    <a:pt x="566" y="2574"/>
                    <a:pt x="1" y="3934"/>
                    <a:pt x="1" y="5357"/>
                  </a:cubicBezTo>
                  <a:cubicBezTo>
                    <a:pt x="1" y="6780"/>
                    <a:pt x="566" y="8119"/>
                    <a:pt x="1570" y="9144"/>
                  </a:cubicBezTo>
                  <a:cubicBezTo>
                    <a:pt x="2595" y="10149"/>
                    <a:pt x="3934" y="10714"/>
                    <a:pt x="5357" y="10714"/>
                  </a:cubicBezTo>
                  <a:cubicBezTo>
                    <a:pt x="6780" y="10714"/>
                    <a:pt x="8140" y="10149"/>
                    <a:pt x="9144" y="9144"/>
                  </a:cubicBezTo>
                  <a:cubicBezTo>
                    <a:pt x="10170" y="8119"/>
                    <a:pt x="10735" y="6780"/>
                    <a:pt x="10735" y="5357"/>
                  </a:cubicBezTo>
                  <a:cubicBezTo>
                    <a:pt x="10735" y="3934"/>
                    <a:pt x="10170" y="2574"/>
                    <a:pt x="9144" y="1570"/>
                  </a:cubicBezTo>
                  <a:cubicBezTo>
                    <a:pt x="8140" y="545"/>
                    <a:pt x="6780" y="1"/>
                    <a:pt x="5357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88;p50">
              <a:extLst>
                <a:ext uri="{FF2B5EF4-FFF2-40B4-BE49-F238E27FC236}">
                  <a16:creationId xmlns:a16="http://schemas.microsoft.com/office/drawing/2014/main" id="{31F5B605-8EA3-5DA6-0897-534C0E3F36D6}"/>
                </a:ext>
              </a:extLst>
            </p:cNvPr>
            <p:cNvSpPr/>
            <p:nvPr/>
          </p:nvSpPr>
          <p:spPr>
            <a:xfrm>
              <a:off x="3452100" y="2209450"/>
              <a:ext cx="276225" cy="355400"/>
            </a:xfrm>
            <a:custGeom>
              <a:avLst/>
              <a:gdLst/>
              <a:ahLst/>
              <a:cxnLst/>
              <a:rect l="l" t="t" r="r" b="b"/>
              <a:pathLst>
                <a:path w="11049" h="14216" extrusionOk="0">
                  <a:moveTo>
                    <a:pt x="0" y="3048"/>
                  </a:moveTo>
                  <a:lnTo>
                    <a:pt x="2048" y="0"/>
                  </a:lnTo>
                  <a:lnTo>
                    <a:pt x="4953" y="190"/>
                  </a:lnTo>
                  <a:lnTo>
                    <a:pt x="7382" y="857"/>
                  </a:lnTo>
                  <a:lnTo>
                    <a:pt x="9763" y="3214"/>
                  </a:lnTo>
                  <a:lnTo>
                    <a:pt x="10835" y="5810"/>
                  </a:lnTo>
                  <a:lnTo>
                    <a:pt x="11049" y="8382"/>
                  </a:lnTo>
                  <a:lnTo>
                    <a:pt x="10620" y="10049"/>
                  </a:lnTo>
                  <a:lnTo>
                    <a:pt x="8811" y="12430"/>
                  </a:lnTo>
                  <a:lnTo>
                    <a:pt x="6334" y="14216"/>
                  </a:lnTo>
                  <a:lnTo>
                    <a:pt x="5905" y="13859"/>
                  </a:lnTo>
                  <a:lnTo>
                    <a:pt x="7620" y="11239"/>
                  </a:lnTo>
                  <a:lnTo>
                    <a:pt x="3643" y="12001"/>
                  </a:lnTo>
                  <a:lnTo>
                    <a:pt x="3596" y="10168"/>
                  </a:lnTo>
                  <a:lnTo>
                    <a:pt x="1810" y="8882"/>
                  </a:lnTo>
                  <a:lnTo>
                    <a:pt x="2119" y="7143"/>
                  </a:lnTo>
                  <a:lnTo>
                    <a:pt x="3596" y="4429"/>
                  </a:lnTo>
                  <a:lnTo>
                    <a:pt x="3500" y="27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43" name="Google Shape;989;p50">
              <a:extLst>
                <a:ext uri="{FF2B5EF4-FFF2-40B4-BE49-F238E27FC236}">
                  <a16:creationId xmlns:a16="http://schemas.microsoft.com/office/drawing/2014/main" id="{0AE48D55-8B12-7B2D-0A64-7656610D8F5C}"/>
                </a:ext>
              </a:extLst>
            </p:cNvPr>
            <p:cNvSpPr/>
            <p:nvPr/>
          </p:nvSpPr>
          <p:spPr>
            <a:xfrm>
              <a:off x="3348354" y="2197502"/>
              <a:ext cx="388972" cy="389734"/>
            </a:xfrm>
            <a:custGeom>
              <a:avLst/>
              <a:gdLst/>
              <a:ahLst/>
              <a:cxnLst/>
              <a:rect l="l" t="t" r="r" b="b"/>
              <a:pathLst>
                <a:path w="10714" h="10735" extrusionOk="0">
                  <a:moveTo>
                    <a:pt x="5043" y="670"/>
                  </a:moveTo>
                  <a:lnTo>
                    <a:pt x="5043" y="1926"/>
                  </a:lnTo>
                  <a:cubicBezTo>
                    <a:pt x="4436" y="1947"/>
                    <a:pt x="3829" y="2031"/>
                    <a:pt x="3285" y="2177"/>
                  </a:cubicBezTo>
                  <a:cubicBezTo>
                    <a:pt x="3327" y="2114"/>
                    <a:pt x="3369" y="2031"/>
                    <a:pt x="3411" y="1968"/>
                  </a:cubicBezTo>
                  <a:cubicBezTo>
                    <a:pt x="3850" y="1235"/>
                    <a:pt x="4436" y="775"/>
                    <a:pt x="5043" y="670"/>
                  </a:cubicBezTo>
                  <a:close/>
                  <a:moveTo>
                    <a:pt x="5671" y="670"/>
                  </a:moveTo>
                  <a:cubicBezTo>
                    <a:pt x="6278" y="775"/>
                    <a:pt x="6863" y="1235"/>
                    <a:pt x="7303" y="1968"/>
                  </a:cubicBezTo>
                  <a:cubicBezTo>
                    <a:pt x="7345" y="2051"/>
                    <a:pt x="7386" y="2114"/>
                    <a:pt x="7428" y="2177"/>
                  </a:cubicBezTo>
                  <a:cubicBezTo>
                    <a:pt x="6884" y="2031"/>
                    <a:pt x="6278" y="1947"/>
                    <a:pt x="5671" y="1926"/>
                  </a:cubicBezTo>
                  <a:lnTo>
                    <a:pt x="5671" y="670"/>
                  </a:lnTo>
                  <a:close/>
                  <a:moveTo>
                    <a:pt x="7491" y="1152"/>
                  </a:moveTo>
                  <a:cubicBezTo>
                    <a:pt x="8391" y="1591"/>
                    <a:pt x="9123" y="2323"/>
                    <a:pt x="9583" y="3223"/>
                  </a:cubicBezTo>
                  <a:cubicBezTo>
                    <a:pt x="9437" y="3098"/>
                    <a:pt x="9270" y="2993"/>
                    <a:pt x="9081" y="2888"/>
                  </a:cubicBezTo>
                  <a:cubicBezTo>
                    <a:pt x="8830" y="2721"/>
                    <a:pt x="8558" y="2575"/>
                    <a:pt x="8265" y="2470"/>
                  </a:cubicBezTo>
                  <a:cubicBezTo>
                    <a:pt x="8140" y="2177"/>
                    <a:pt x="7993" y="1884"/>
                    <a:pt x="7847" y="1633"/>
                  </a:cubicBezTo>
                  <a:cubicBezTo>
                    <a:pt x="7742" y="1466"/>
                    <a:pt x="7617" y="1298"/>
                    <a:pt x="7491" y="1152"/>
                  </a:cubicBezTo>
                  <a:close/>
                  <a:moveTo>
                    <a:pt x="3223" y="1152"/>
                  </a:moveTo>
                  <a:lnTo>
                    <a:pt x="3223" y="1152"/>
                  </a:lnTo>
                  <a:cubicBezTo>
                    <a:pt x="3097" y="1298"/>
                    <a:pt x="2972" y="1466"/>
                    <a:pt x="2867" y="1633"/>
                  </a:cubicBezTo>
                  <a:cubicBezTo>
                    <a:pt x="2700" y="1884"/>
                    <a:pt x="2574" y="2177"/>
                    <a:pt x="2448" y="2470"/>
                  </a:cubicBezTo>
                  <a:cubicBezTo>
                    <a:pt x="2156" y="2575"/>
                    <a:pt x="1884" y="2721"/>
                    <a:pt x="1632" y="2888"/>
                  </a:cubicBezTo>
                  <a:cubicBezTo>
                    <a:pt x="1444" y="2993"/>
                    <a:pt x="1277" y="3119"/>
                    <a:pt x="1130" y="3244"/>
                  </a:cubicBezTo>
                  <a:cubicBezTo>
                    <a:pt x="1591" y="2323"/>
                    <a:pt x="2323" y="1591"/>
                    <a:pt x="3223" y="1152"/>
                  </a:cubicBezTo>
                  <a:close/>
                  <a:moveTo>
                    <a:pt x="2176" y="3286"/>
                  </a:moveTo>
                  <a:lnTo>
                    <a:pt x="2176" y="3286"/>
                  </a:lnTo>
                  <a:cubicBezTo>
                    <a:pt x="2009" y="3851"/>
                    <a:pt x="1925" y="4437"/>
                    <a:pt x="1904" y="5064"/>
                  </a:cubicBezTo>
                  <a:lnTo>
                    <a:pt x="649" y="5064"/>
                  </a:lnTo>
                  <a:cubicBezTo>
                    <a:pt x="775" y="4437"/>
                    <a:pt x="1214" y="3872"/>
                    <a:pt x="1946" y="3411"/>
                  </a:cubicBezTo>
                  <a:cubicBezTo>
                    <a:pt x="2030" y="3370"/>
                    <a:pt x="2093" y="3328"/>
                    <a:pt x="2176" y="3286"/>
                  </a:cubicBezTo>
                  <a:close/>
                  <a:moveTo>
                    <a:pt x="5043" y="2554"/>
                  </a:moveTo>
                  <a:lnTo>
                    <a:pt x="5043" y="3391"/>
                  </a:lnTo>
                  <a:lnTo>
                    <a:pt x="4081" y="5064"/>
                  </a:lnTo>
                  <a:lnTo>
                    <a:pt x="2532" y="5064"/>
                  </a:lnTo>
                  <a:cubicBezTo>
                    <a:pt x="2574" y="4311"/>
                    <a:pt x="2700" y="3579"/>
                    <a:pt x="2930" y="2951"/>
                  </a:cubicBezTo>
                  <a:cubicBezTo>
                    <a:pt x="3578" y="2721"/>
                    <a:pt x="4290" y="2575"/>
                    <a:pt x="5043" y="2554"/>
                  </a:cubicBezTo>
                  <a:close/>
                  <a:moveTo>
                    <a:pt x="5671" y="2554"/>
                  </a:moveTo>
                  <a:cubicBezTo>
                    <a:pt x="6424" y="2575"/>
                    <a:pt x="7135" y="2721"/>
                    <a:pt x="7784" y="2951"/>
                  </a:cubicBezTo>
                  <a:cubicBezTo>
                    <a:pt x="8014" y="3579"/>
                    <a:pt x="8140" y="4311"/>
                    <a:pt x="8182" y="5064"/>
                  </a:cubicBezTo>
                  <a:lnTo>
                    <a:pt x="6633" y="5064"/>
                  </a:lnTo>
                  <a:lnTo>
                    <a:pt x="5671" y="3391"/>
                  </a:lnTo>
                  <a:lnTo>
                    <a:pt x="5671" y="2554"/>
                  </a:lnTo>
                  <a:close/>
                  <a:moveTo>
                    <a:pt x="8537" y="3286"/>
                  </a:moveTo>
                  <a:cubicBezTo>
                    <a:pt x="8621" y="3328"/>
                    <a:pt x="8684" y="3370"/>
                    <a:pt x="8746" y="3411"/>
                  </a:cubicBezTo>
                  <a:cubicBezTo>
                    <a:pt x="9479" y="3872"/>
                    <a:pt x="9939" y="4437"/>
                    <a:pt x="10065" y="5064"/>
                  </a:cubicBezTo>
                  <a:lnTo>
                    <a:pt x="8809" y="5064"/>
                  </a:lnTo>
                  <a:cubicBezTo>
                    <a:pt x="8788" y="4437"/>
                    <a:pt x="8684" y="3851"/>
                    <a:pt x="8537" y="3286"/>
                  </a:cubicBezTo>
                  <a:close/>
                  <a:moveTo>
                    <a:pt x="5357" y="4102"/>
                  </a:moveTo>
                  <a:lnTo>
                    <a:pt x="6173" y="5525"/>
                  </a:lnTo>
                  <a:cubicBezTo>
                    <a:pt x="6257" y="5671"/>
                    <a:pt x="6298" y="5839"/>
                    <a:pt x="6298" y="6006"/>
                  </a:cubicBezTo>
                  <a:cubicBezTo>
                    <a:pt x="6298" y="6508"/>
                    <a:pt x="5880" y="6948"/>
                    <a:pt x="5357" y="6948"/>
                  </a:cubicBezTo>
                  <a:cubicBezTo>
                    <a:pt x="4834" y="6948"/>
                    <a:pt x="4415" y="6508"/>
                    <a:pt x="4415" y="6006"/>
                  </a:cubicBezTo>
                  <a:cubicBezTo>
                    <a:pt x="4415" y="5839"/>
                    <a:pt x="4457" y="5671"/>
                    <a:pt x="4541" y="5525"/>
                  </a:cubicBezTo>
                  <a:lnTo>
                    <a:pt x="5357" y="4102"/>
                  </a:lnTo>
                  <a:close/>
                  <a:moveTo>
                    <a:pt x="1904" y="5692"/>
                  </a:moveTo>
                  <a:cubicBezTo>
                    <a:pt x="1925" y="6299"/>
                    <a:pt x="2009" y="6885"/>
                    <a:pt x="2176" y="7450"/>
                  </a:cubicBezTo>
                  <a:cubicBezTo>
                    <a:pt x="2093" y="7408"/>
                    <a:pt x="2030" y="7366"/>
                    <a:pt x="1946" y="7324"/>
                  </a:cubicBezTo>
                  <a:cubicBezTo>
                    <a:pt x="1214" y="6864"/>
                    <a:pt x="775" y="6299"/>
                    <a:pt x="649" y="5692"/>
                  </a:cubicBezTo>
                  <a:close/>
                  <a:moveTo>
                    <a:pt x="10065" y="5671"/>
                  </a:moveTo>
                  <a:cubicBezTo>
                    <a:pt x="9939" y="6278"/>
                    <a:pt x="9479" y="6864"/>
                    <a:pt x="8746" y="7324"/>
                  </a:cubicBezTo>
                  <a:cubicBezTo>
                    <a:pt x="8684" y="7366"/>
                    <a:pt x="8621" y="7408"/>
                    <a:pt x="8537" y="7450"/>
                  </a:cubicBezTo>
                  <a:cubicBezTo>
                    <a:pt x="8705" y="6885"/>
                    <a:pt x="8788" y="6299"/>
                    <a:pt x="8809" y="5671"/>
                  </a:cubicBezTo>
                  <a:close/>
                  <a:moveTo>
                    <a:pt x="3809" y="5671"/>
                  </a:moveTo>
                  <a:cubicBezTo>
                    <a:pt x="3788" y="5776"/>
                    <a:pt x="3788" y="5880"/>
                    <a:pt x="3788" y="5985"/>
                  </a:cubicBezTo>
                  <a:cubicBezTo>
                    <a:pt x="3788" y="6759"/>
                    <a:pt x="4332" y="7387"/>
                    <a:pt x="5043" y="7533"/>
                  </a:cubicBezTo>
                  <a:lnTo>
                    <a:pt x="5043" y="8182"/>
                  </a:lnTo>
                  <a:cubicBezTo>
                    <a:pt x="4290" y="8161"/>
                    <a:pt x="3578" y="8015"/>
                    <a:pt x="2930" y="7785"/>
                  </a:cubicBezTo>
                  <a:cubicBezTo>
                    <a:pt x="2700" y="7157"/>
                    <a:pt x="2574" y="6424"/>
                    <a:pt x="2532" y="5671"/>
                  </a:cubicBezTo>
                  <a:close/>
                  <a:moveTo>
                    <a:pt x="8182" y="5671"/>
                  </a:moveTo>
                  <a:cubicBezTo>
                    <a:pt x="8140" y="6424"/>
                    <a:pt x="8014" y="7157"/>
                    <a:pt x="7784" y="7785"/>
                  </a:cubicBezTo>
                  <a:cubicBezTo>
                    <a:pt x="7135" y="8015"/>
                    <a:pt x="6424" y="8161"/>
                    <a:pt x="5671" y="8182"/>
                  </a:cubicBezTo>
                  <a:lnTo>
                    <a:pt x="5671" y="7533"/>
                  </a:lnTo>
                  <a:cubicBezTo>
                    <a:pt x="6382" y="7387"/>
                    <a:pt x="6926" y="6759"/>
                    <a:pt x="6926" y="6006"/>
                  </a:cubicBezTo>
                  <a:cubicBezTo>
                    <a:pt x="6926" y="5880"/>
                    <a:pt x="6926" y="5776"/>
                    <a:pt x="6905" y="5671"/>
                  </a:cubicBezTo>
                  <a:close/>
                  <a:moveTo>
                    <a:pt x="1130" y="7513"/>
                  </a:moveTo>
                  <a:cubicBezTo>
                    <a:pt x="1277" y="7638"/>
                    <a:pt x="1444" y="7743"/>
                    <a:pt x="1632" y="7847"/>
                  </a:cubicBezTo>
                  <a:cubicBezTo>
                    <a:pt x="1884" y="8015"/>
                    <a:pt x="2156" y="8161"/>
                    <a:pt x="2448" y="8266"/>
                  </a:cubicBezTo>
                  <a:cubicBezTo>
                    <a:pt x="2574" y="8559"/>
                    <a:pt x="2720" y="8852"/>
                    <a:pt x="2867" y="9103"/>
                  </a:cubicBezTo>
                  <a:cubicBezTo>
                    <a:pt x="2972" y="9270"/>
                    <a:pt x="3097" y="9437"/>
                    <a:pt x="3223" y="9584"/>
                  </a:cubicBezTo>
                  <a:cubicBezTo>
                    <a:pt x="2323" y="9145"/>
                    <a:pt x="1591" y="8412"/>
                    <a:pt x="1130" y="7513"/>
                  </a:cubicBezTo>
                  <a:close/>
                  <a:moveTo>
                    <a:pt x="9583" y="7513"/>
                  </a:moveTo>
                  <a:cubicBezTo>
                    <a:pt x="9123" y="8412"/>
                    <a:pt x="8391" y="9145"/>
                    <a:pt x="7491" y="9584"/>
                  </a:cubicBezTo>
                  <a:cubicBezTo>
                    <a:pt x="7617" y="9437"/>
                    <a:pt x="7742" y="9270"/>
                    <a:pt x="7847" y="9103"/>
                  </a:cubicBezTo>
                  <a:cubicBezTo>
                    <a:pt x="8014" y="8852"/>
                    <a:pt x="8140" y="8559"/>
                    <a:pt x="8265" y="8266"/>
                  </a:cubicBezTo>
                  <a:cubicBezTo>
                    <a:pt x="8558" y="8161"/>
                    <a:pt x="8830" y="8015"/>
                    <a:pt x="9081" y="7847"/>
                  </a:cubicBezTo>
                  <a:cubicBezTo>
                    <a:pt x="9270" y="7743"/>
                    <a:pt x="9437" y="7638"/>
                    <a:pt x="9583" y="7513"/>
                  </a:cubicBezTo>
                  <a:close/>
                  <a:moveTo>
                    <a:pt x="3285" y="8559"/>
                  </a:moveTo>
                  <a:lnTo>
                    <a:pt x="3285" y="8559"/>
                  </a:lnTo>
                  <a:cubicBezTo>
                    <a:pt x="3829" y="8705"/>
                    <a:pt x="4436" y="8789"/>
                    <a:pt x="5043" y="8810"/>
                  </a:cubicBezTo>
                  <a:lnTo>
                    <a:pt x="5043" y="10065"/>
                  </a:lnTo>
                  <a:cubicBezTo>
                    <a:pt x="4436" y="9961"/>
                    <a:pt x="3850" y="9500"/>
                    <a:pt x="3411" y="8768"/>
                  </a:cubicBezTo>
                  <a:cubicBezTo>
                    <a:pt x="3369" y="8705"/>
                    <a:pt x="3327" y="8621"/>
                    <a:pt x="3285" y="8559"/>
                  </a:cubicBezTo>
                  <a:close/>
                  <a:moveTo>
                    <a:pt x="7428" y="8559"/>
                  </a:moveTo>
                  <a:cubicBezTo>
                    <a:pt x="7386" y="8621"/>
                    <a:pt x="7345" y="8705"/>
                    <a:pt x="7303" y="8768"/>
                  </a:cubicBezTo>
                  <a:cubicBezTo>
                    <a:pt x="6863" y="9500"/>
                    <a:pt x="6278" y="9961"/>
                    <a:pt x="5671" y="10065"/>
                  </a:cubicBezTo>
                  <a:lnTo>
                    <a:pt x="5671" y="8810"/>
                  </a:lnTo>
                  <a:cubicBezTo>
                    <a:pt x="6278" y="8789"/>
                    <a:pt x="6884" y="8705"/>
                    <a:pt x="7428" y="8559"/>
                  </a:cubicBezTo>
                  <a:close/>
                  <a:moveTo>
                    <a:pt x="5357" y="1"/>
                  </a:moveTo>
                  <a:cubicBezTo>
                    <a:pt x="3934" y="1"/>
                    <a:pt x="2574" y="566"/>
                    <a:pt x="1570" y="1591"/>
                  </a:cubicBezTo>
                  <a:cubicBezTo>
                    <a:pt x="544" y="2595"/>
                    <a:pt x="0" y="3935"/>
                    <a:pt x="0" y="5378"/>
                  </a:cubicBezTo>
                  <a:cubicBezTo>
                    <a:pt x="0" y="6801"/>
                    <a:pt x="544" y="8140"/>
                    <a:pt x="1570" y="9165"/>
                  </a:cubicBezTo>
                  <a:cubicBezTo>
                    <a:pt x="2574" y="10170"/>
                    <a:pt x="3934" y="10735"/>
                    <a:pt x="5357" y="10735"/>
                  </a:cubicBezTo>
                  <a:cubicBezTo>
                    <a:pt x="6780" y="10735"/>
                    <a:pt x="8119" y="10170"/>
                    <a:pt x="9144" y="9165"/>
                  </a:cubicBezTo>
                  <a:cubicBezTo>
                    <a:pt x="10148" y="8140"/>
                    <a:pt x="10713" y="6801"/>
                    <a:pt x="10713" y="5378"/>
                  </a:cubicBezTo>
                  <a:cubicBezTo>
                    <a:pt x="10713" y="3935"/>
                    <a:pt x="10148" y="2595"/>
                    <a:pt x="9144" y="1591"/>
                  </a:cubicBezTo>
                  <a:cubicBezTo>
                    <a:pt x="8119" y="566"/>
                    <a:pt x="6780" y="1"/>
                    <a:pt x="5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990;p50">
            <a:extLst>
              <a:ext uri="{FF2B5EF4-FFF2-40B4-BE49-F238E27FC236}">
                <a16:creationId xmlns:a16="http://schemas.microsoft.com/office/drawing/2014/main" id="{BF4071A6-63C1-DCA0-017E-969547B31F60}"/>
              </a:ext>
            </a:extLst>
          </p:cNvPr>
          <p:cNvGrpSpPr/>
          <p:nvPr/>
        </p:nvGrpSpPr>
        <p:grpSpPr>
          <a:xfrm>
            <a:off x="1529692" y="4240033"/>
            <a:ext cx="449831" cy="502135"/>
            <a:chOff x="4768650" y="2781702"/>
            <a:chExt cx="389734" cy="435050"/>
          </a:xfrm>
        </p:grpSpPr>
        <p:grpSp>
          <p:nvGrpSpPr>
            <p:cNvPr id="45" name="Google Shape;991;p50">
              <a:extLst>
                <a:ext uri="{FF2B5EF4-FFF2-40B4-BE49-F238E27FC236}">
                  <a16:creationId xmlns:a16="http://schemas.microsoft.com/office/drawing/2014/main" id="{C2772656-68A1-B54F-A2CA-E32C1A624B33}"/>
                </a:ext>
              </a:extLst>
            </p:cNvPr>
            <p:cNvGrpSpPr/>
            <p:nvPr/>
          </p:nvGrpSpPr>
          <p:grpSpPr>
            <a:xfrm>
              <a:off x="4778589" y="2891447"/>
              <a:ext cx="288699" cy="325305"/>
              <a:chOff x="5003991" y="2903665"/>
              <a:chExt cx="251502" cy="283416"/>
            </a:xfrm>
          </p:grpSpPr>
          <p:sp>
            <p:nvSpPr>
              <p:cNvPr id="49" name="Google Shape;992;p50">
                <a:extLst>
                  <a:ext uri="{FF2B5EF4-FFF2-40B4-BE49-F238E27FC236}">
                    <a16:creationId xmlns:a16="http://schemas.microsoft.com/office/drawing/2014/main" id="{F1ED1A8A-3CD2-74EC-86B9-ECAC4F650293}"/>
                  </a:ext>
                </a:extLst>
              </p:cNvPr>
              <p:cNvSpPr/>
              <p:nvPr/>
            </p:nvSpPr>
            <p:spPr>
              <a:xfrm>
                <a:off x="5003991" y="2903665"/>
                <a:ext cx="251502" cy="283416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7806" extrusionOk="0">
                    <a:moveTo>
                      <a:pt x="3453" y="1821"/>
                    </a:moveTo>
                    <a:lnTo>
                      <a:pt x="4813" y="4165"/>
                    </a:lnTo>
                    <a:cubicBezTo>
                      <a:pt x="4959" y="4395"/>
                      <a:pt x="5022" y="4667"/>
                      <a:pt x="5022" y="4960"/>
                    </a:cubicBezTo>
                    <a:cubicBezTo>
                      <a:pt x="5022" y="5818"/>
                      <a:pt x="4332" y="6529"/>
                      <a:pt x="3453" y="6529"/>
                    </a:cubicBezTo>
                    <a:cubicBezTo>
                      <a:pt x="2595" y="6529"/>
                      <a:pt x="1884" y="5818"/>
                      <a:pt x="1884" y="4960"/>
                    </a:cubicBezTo>
                    <a:cubicBezTo>
                      <a:pt x="1884" y="4667"/>
                      <a:pt x="1967" y="4395"/>
                      <a:pt x="2093" y="4165"/>
                    </a:cubicBezTo>
                    <a:lnTo>
                      <a:pt x="3453" y="1821"/>
                    </a:lnTo>
                    <a:close/>
                    <a:moveTo>
                      <a:pt x="3474" y="1"/>
                    </a:moveTo>
                    <a:lnTo>
                      <a:pt x="1" y="3453"/>
                    </a:lnTo>
                    <a:lnTo>
                      <a:pt x="1" y="7805"/>
                    </a:lnTo>
                    <a:lnTo>
                      <a:pt x="6926" y="7805"/>
                    </a:lnTo>
                    <a:lnTo>
                      <a:pt x="6926" y="3453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B2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93;p50">
                <a:extLst>
                  <a:ext uri="{FF2B5EF4-FFF2-40B4-BE49-F238E27FC236}">
                    <a16:creationId xmlns:a16="http://schemas.microsoft.com/office/drawing/2014/main" id="{7702555C-BE6E-C83B-477A-B4A7BBE3E92F}"/>
                  </a:ext>
                </a:extLst>
              </p:cNvPr>
              <p:cNvSpPr/>
              <p:nvPr/>
            </p:nvSpPr>
            <p:spPr>
              <a:xfrm>
                <a:off x="5032525" y="2936075"/>
                <a:ext cx="2095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8382" h="9240" extrusionOk="0">
                    <a:moveTo>
                      <a:pt x="4191" y="0"/>
                    </a:moveTo>
                    <a:lnTo>
                      <a:pt x="0" y="4668"/>
                    </a:lnTo>
                    <a:lnTo>
                      <a:pt x="667" y="9144"/>
                    </a:lnTo>
                    <a:lnTo>
                      <a:pt x="5049" y="9240"/>
                    </a:lnTo>
                    <a:lnTo>
                      <a:pt x="8382" y="5906"/>
                    </a:lnTo>
                    <a:lnTo>
                      <a:pt x="6573" y="295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sp>
          <p:nvSpPr>
            <p:cNvPr id="46" name="Google Shape;994;p50">
              <a:extLst>
                <a:ext uri="{FF2B5EF4-FFF2-40B4-BE49-F238E27FC236}">
                  <a16:creationId xmlns:a16="http://schemas.microsoft.com/office/drawing/2014/main" id="{63F6A2BF-B605-297A-BE44-5F9A58A4FEC3}"/>
                </a:ext>
              </a:extLst>
            </p:cNvPr>
            <p:cNvSpPr/>
            <p:nvPr/>
          </p:nvSpPr>
          <p:spPr>
            <a:xfrm>
              <a:off x="4921163" y="2958199"/>
              <a:ext cx="88656" cy="132902"/>
            </a:xfrm>
            <a:custGeom>
              <a:avLst/>
              <a:gdLst/>
              <a:ahLst/>
              <a:cxnLst/>
              <a:rect l="l" t="t" r="r" b="b"/>
              <a:pathLst>
                <a:path w="1884" h="2825" extrusionOk="0">
                  <a:moveTo>
                    <a:pt x="942" y="0"/>
                  </a:moveTo>
                  <a:lnTo>
                    <a:pt x="126" y="1423"/>
                  </a:lnTo>
                  <a:cubicBezTo>
                    <a:pt x="42" y="1570"/>
                    <a:pt x="0" y="1716"/>
                    <a:pt x="0" y="1883"/>
                  </a:cubicBezTo>
                  <a:cubicBezTo>
                    <a:pt x="0" y="2407"/>
                    <a:pt x="440" y="2825"/>
                    <a:pt x="942" y="2825"/>
                  </a:cubicBezTo>
                  <a:cubicBezTo>
                    <a:pt x="1465" y="2825"/>
                    <a:pt x="1884" y="2407"/>
                    <a:pt x="1884" y="1883"/>
                  </a:cubicBezTo>
                  <a:cubicBezTo>
                    <a:pt x="1884" y="1716"/>
                    <a:pt x="1842" y="1570"/>
                    <a:pt x="1758" y="1423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95;p50">
              <a:extLst>
                <a:ext uri="{FF2B5EF4-FFF2-40B4-BE49-F238E27FC236}">
                  <a16:creationId xmlns:a16="http://schemas.microsoft.com/office/drawing/2014/main" id="{1C5FAE74-AFED-DBDB-87ED-49EF276E58DA}"/>
                </a:ext>
              </a:extLst>
            </p:cNvPr>
            <p:cNvSpPr/>
            <p:nvPr/>
          </p:nvSpPr>
          <p:spPr>
            <a:xfrm>
              <a:off x="4768650" y="2781702"/>
              <a:ext cx="389734" cy="388972"/>
            </a:xfrm>
            <a:custGeom>
              <a:avLst/>
              <a:gdLst/>
              <a:ahLst/>
              <a:cxnLst/>
              <a:rect l="l" t="t" r="r" b="b"/>
              <a:pathLst>
                <a:path w="10735" h="10714" extrusionOk="0">
                  <a:moveTo>
                    <a:pt x="5503" y="628"/>
                  </a:moveTo>
                  <a:lnTo>
                    <a:pt x="9855" y="5043"/>
                  </a:lnTo>
                  <a:lnTo>
                    <a:pt x="9437" y="5482"/>
                  </a:lnTo>
                  <a:lnTo>
                    <a:pt x="5357" y="1402"/>
                  </a:lnTo>
                  <a:lnTo>
                    <a:pt x="1298" y="5482"/>
                  </a:lnTo>
                  <a:lnTo>
                    <a:pt x="879" y="5043"/>
                  </a:lnTo>
                  <a:lnTo>
                    <a:pt x="5231" y="628"/>
                  </a:lnTo>
                  <a:close/>
                  <a:moveTo>
                    <a:pt x="5357" y="2302"/>
                  </a:moveTo>
                  <a:lnTo>
                    <a:pt x="8809" y="5754"/>
                  </a:lnTo>
                  <a:lnTo>
                    <a:pt x="8809" y="10085"/>
                  </a:lnTo>
                  <a:lnTo>
                    <a:pt x="1905" y="10085"/>
                  </a:lnTo>
                  <a:lnTo>
                    <a:pt x="1905" y="5754"/>
                  </a:lnTo>
                  <a:lnTo>
                    <a:pt x="5357" y="2302"/>
                  </a:lnTo>
                  <a:close/>
                  <a:moveTo>
                    <a:pt x="4980" y="0"/>
                  </a:moveTo>
                  <a:lnTo>
                    <a:pt x="0" y="5043"/>
                  </a:lnTo>
                  <a:lnTo>
                    <a:pt x="1277" y="6382"/>
                  </a:lnTo>
                  <a:lnTo>
                    <a:pt x="1277" y="10713"/>
                  </a:lnTo>
                  <a:lnTo>
                    <a:pt x="9437" y="10713"/>
                  </a:lnTo>
                  <a:lnTo>
                    <a:pt x="9437" y="6382"/>
                  </a:lnTo>
                  <a:lnTo>
                    <a:pt x="9458" y="6382"/>
                  </a:lnTo>
                  <a:lnTo>
                    <a:pt x="10734" y="5043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96;p50">
              <a:extLst>
                <a:ext uri="{FF2B5EF4-FFF2-40B4-BE49-F238E27FC236}">
                  <a16:creationId xmlns:a16="http://schemas.microsoft.com/office/drawing/2014/main" id="{A35294BF-B2C9-79F6-6705-C254D266AFFC}"/>
                </a:ext>
              </a:extLst>
            </p:cNvPr>
            <p:cNvSpPr/>
            <p:nvPr/>
          </p:nvSpPr>
          <p:spPr>
            <a:xfrm>
              <a:off x="4906141" y="2930593"/>
              <a:ext cx="113998" cy="170960"/>
            </a:xfrm>
            <a:custGeom>
              <a:avLst/>
              <a:gdLst/>
              <a:ahLst/>
              <a:cxnLst/>
              <a:rect l="l" t="t" r="r" b="b"/>
              <a:pathLst>
                <a:path w="3140" h="4709" extrusionOk="0">
                  <a:moveTo>
                    <a:pt x="1570" y="1256"/>
                  </a:moveTo>
                  <a:lnTo>
                    <a:pt x="2386" y="2678"/>
                  </a:lnTo>
                  <a:cubicBezTo>
                    <a:pt x="2470" y="2804"/>
                    <a:pt x="2511" y="2971"/>
                    <a:pt x="2511" y="3139"/>
                  </a:cubicBezTo>
                  <a:cubicBezTo>
                    <a:pt x="2511" y="3662"/>
                    <a:pt x="2093" y="4080"/>
                    <a:pt x="1570" y="4080"/>
                  </a:cubicBezTo>
                  <a:cubicBezTo>
                    <a:pt x="1068" y="4080"/>
                    <a:pt x="628" y="3662"/>
                    <a:pt x="628" y="3139"/>
                  </a:cubicBezTo>
                  <a:cubicBezTo>
                    <a:pt x="628" y="2971"/>
                    <a:pt x="691" y="2825"/>
                    <a:pt x="754" y="2678"/>
                  </a:cubicBezTo>
                  <a:lnTo>
                    <a:pt x="1570" y="1256"/>
                  </a:lnTo>
                  <a:close/>
                  <a:moveTo>
                    <a:pt x="1570" y="0"/>
                  </a:moveTo>
                  <a:lnTo>
                    <a:pt x="210" y="2365"/>
                  </a:lnTo>
                  <a:cubicBezTo>
                    <a:pt x="84" y="2595"/>
                    <a:pt x="1" y="2867"/>
                    <a:pt x="1" y="3139"/>
                  </a:cubicBezTo>
                  <a:cubicBezTo>
                    <a:pt x="1" y="4018"/>
                    <a:pt x="712" y="4708"/>
                    <a:pt x="1570" y="4708"/>
                  </a:cubicBezTo>
                  <a:cubicBezTo>
                    <a:pt x="2449" y="4708"/>
                    <a:pt x="3139" y="4018"/>
                    <a:pt x="3139" y="3139"/>
                  </a:cubicBezTo>
                  <a:cubicBezTo>
                    <a:pt x="3139" y="2867"/>
                    <a:pt x="3076" y="2595"/>
                    <a:pt x="2930" y="2365"/>
                  </a:cubicBez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54025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233;p58">
            <a:extLst>
              <a:ext uri="{FF2B5EF4-FFF2-40B4-BE49-F238E27FC236}">
                <a16:creationId xmlns:a16="http://schemas.microsoft.com/office/drawing/2014/main" id="{5F6A6FF4-5780-182E-7EB3-AB0C535C9903}"/>
              </a:ext>
            </a:extLst>
          </p:cNvPr>
          <p:cNvSpPr txBox="1">
            <a:spLocks noGrp="1"/>
          </p:cNvSpPr>
          <p:nvPr/>
        </p:nvSpPr>
        <p:spPr>
          <a:xfrm>
            <a:off x="2043799" y="2199607"/>
            <a:ext cx="5832900" cy="9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ajdhani"/>
              <a:buNone/>
              <a:defRPr sz="8000" b="1" i="0" u="none" strike="noStrike" cap="none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>
                <a:solidFill>
                  <a:schemeClr val="tx1"/>
                </a:solidFill>
              </a:rPr>
              <a:t>Thank You!</a:t>
            </a:r>
            <a:endParaRPr lang="en-US" u="none">
              <a:solidFill>
                <a:schemeClr val="tx1"/>
              </a:solidFill>
            </a:endParaRPr>
          </a:p>
        </p:txBody>
      </p:sp>
      <p:pic>
        <p:nvPicPr>
          <p:cNvPr id="9" name="Picture 9" descr="A picture containing seat, dishware&#10;&#10;Description automatically generated">
            <a:extLst>
              <a:ext uri="{FF2B5EF4-FFF2-40B4-BE49-F238E27FC236}">
                <a16:creationId xmlns:a16="http://schemas.microsoft.com/office/drawing/2014/main" id="{6E219326-F4DB-21D0-9498-760D0BA4E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1793" y="3692843"/>
            <a:ext cx="1095375" cy="866775"/>
          </a:xfrm>
          <a:prstGeom prst="rect">
            <a:avLst/>
          </a:prstGeom>
        </p:spPr>
      </p:pic>
      <p:pic>
        <p:nvPicPr>
          <p:cNvPr id="25" name="Picture 9" descr="A picture containing seat, dishware&#10;&#10;Description automatically generated">
            <a:extLst>
              <a:ext uri="{FF2B5EF4-FFF2-40B4-BE49-F238E27FC236}">
                <a16:creationId xmlns:a16="http://schemas.microsoft.com/office/drawing/2014/main" id="{93526BDF-87BB-C7C9-3993-A9DB289BF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8613" y="125392"/>
            <a:ext cx="1095375" cy="866775"/>
          </a:xfrm>
          <a:prstGeom prst="rect">
            <a:avLst/>
          </a:prstGeom>
        </p:spPr>
      </p:pic>
      <p:pic>
        <p:nvPicPr>
          <p:cNvPr id="26" name="Picture 9" descr="A picture containing seat, dishware&#10;&#10;Description automatically generated">
            <a:extLst>
              <a:ext uri="{FF2B5EF4-FFF2-40B4-BE49-F238E27FC236}">
                <a16:creationId xmlns:a16="http://schemas.microsoft.com/office/drawing/2014/main" id="{4483B8B9-5763-56FB-8E8D-8837BCF63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356" y="116682"/>
            <a:ext cx="1095375" cy="866775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699A6D9D-DFC6-B717-8C11-228FD7119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5848" y="4126237"/>
            <a:ext cx="790575" cy="742950"/>
          </a:xfrm>
          <a:prstGeom prst="rect">
            <a:avLst/>
          </a:prstGeom>
        </p:spPr>
      </p:pic>
      <p:pic>
        <p:nvPicPr>
          <p:cNvPr id="28" name="Picture 10">
            <a:extLst>
              <a:ext uri="{FF2B5EF4-FFF2-40B4-BE49-F238E27FC236}">
                <a16:creationId xmlns:a16="http://schemas.microsoft.com/office/drawing/2014/main" id="{FFA3B678-A431-7273-F658-AD0E803270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993" y="990600"/>
            <a:ext cx="790575" cy="742950"/>
          </a:xfrm>
          <a:prstGeom prst="rect">
            <a:avLst/>
          </a:prstGeom>
        </p:spPr>
      </p:pic>
      <p:pic>
        <p:nvPicPr>
          <p:cNvPr id="3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72BF2249-26A0-E249-0C9F-17A35D67D3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5718" y="353419"/>
            <a:ext cx="2743200" cy="340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539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26;p45">
            <a:extLst>
              <a:ext uri="{FF2B5EF4-FFF2-40B4-BE49-F238E27FC236}">
                <a16:creationId xmlns:a16="http://schemas.microsoft.com/office/drawing/2014/main" id="{65EC02A7-CC21-B1C4-3F86-718BFEC5E492}"/>
              </a:ext>
            </a:extLst>
          </p:cNvPr>
          <p:cNvSpPr txBox="1">
            <a:spLocks/>
          </p:cNvSpPr>
          <p:nvPr/>
        </p:nvSpPr>
        <p:spPr>
          <a:xfrm>
            <a:off x="2676381" y="3931985"/>
            <a:ext cx="1549500" cy="8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arla"/>
              <a:buChar char="●"/>
              <a:defRPr sz="1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 algn="ctr">
              <a:spcBef>
                <a:spcPts val="1600"/>
              </a:spcBef>
              <a:buSzPts val="1100"/>
              <a:buFont typeface="Arial"/>
              <a:buNone/>
            </a:pPr>
            <a:endParaRPr lang="en-US" sz="1400"/>
          </a:p>
          <a:p>
            <a:pPr marL="0" indent="0" algn="ctr">
              <a:spcBef>
                <a:spcPts val="1600"/>
              </a:spcBef>
              <a:spcAft>
                <a:spcPts val="1600"/>
              </a:spcAft>
              <a:buFont typeface="Karla"/>
              <a:buNone/>
            </a:pPr>
            <a:endParaRPr lang="en-US" sz="140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4824FA8-06E4-7C01-217E-166EDAB84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222" y="726099"/>
            <a:ext cx="5128267" cy="4311599"/>
          </a:xfrm>
          <a:prstGeom prst="rect">
            <a:avLst/>
          </a:prstGeom>
        </p:spPr>
      </p:pic>
      <p:sp>
        <p:nvSpPr>
          <p:cNvPr id="26" name="Google Shape;653;p39">
            <a:extLst>
              <a:ext uri="{FF2B5EF4-FFF2-40B4-BE49-F238E27FC236}">
                <a16:creationId xmlns:a16="http://schemas.microsoft.com/office/drawing/2014/main" id="{D9E8EAEC-6F42-C457-934C-03DBBA4716AD}"/>
              </a:ext>
            </a:extLst>
          </p:cNvPr>
          <p:cNvSpPr txBox="1">
            <a:spLocks/>
          </p:cNvSpPr>
          <p:nvPr/>
        </p:nvSpPr>
        <p:spPr>
          <a:xfrm>
            <a:off x="1206884" y="98658"/>
            <a:ext cx="6270944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500" b="1">
                <a:solidFill>
                  <a:schemeClr val="accent2"/>
                </a:solidFill>
                <a:latin typeface="Rajdhani" panose="020B0604020202020204" charset="0"/>
                <a:cs typeface="Rajdhani" panose="020B0604020202020204" charset="0"/>
              </a:rPr>
              <a:t>Overall System Diagram</a:t>
            </a:r>
          </a:p>
        </p:txBody>
      </p:sp>
    </p:spTree>
    <p:extLst>
      <p:ext uri="{BB962C8B-B14F-4D97-AF65-F5344CB8AC3E}">
        <p14:creationId xmlns:p14="http://schemas.microsoft.com/office/powerpoint/2010/main" val="2721508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41"/>
          <p:cNvSpPr txBox="1">
            <a:spLocks noGrp="1"/>
          </p:cNvSpPr>
          <p:nvPr>
            <p:ph type="subTitle" idx="1"/>
          </p:nvPr>
        </p:nvSpPr>
        <p:spPr>
          <a:xfrm>
            <a:off x="715612" y="1190987"/>
            <a:ext cx="6642450" cy="26777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>
                <a:latin typeface="Rajdhani" panose="020B0604020202020204" charset="0"/>
                <a:cs typeface="Rajdhani" panose="020B0604020202020204" charset="0"/>
              </a:rPr>
              <a:t>The Prediction of blood for the future use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1">
              <a:latin typeface="Rajdhani" panose="020B0604020202020204" charset="0"/>
              <a:cs typeface="Rajdhani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>
                <a:latin typeface="Rajdhani" panose="020B0604020202020204" charset="0"/>
                <a:cs typeface="Rajdhani" panose="020B0604020202020204" charset="0"/>
              </a:rPr>
              <a:t>Manage the connection between the organ donors and </a:t>
            </a:r>
            <a:r>
              <a:rPr lang="en-US" sz="1800" b="1" err="1">
                <a:latin typeface="Rajdhani" panose="020B0604020202020204" charset="0"/>
                <a:cs typeface="Rajdhani" panose="020B0604020202020204" charset="0"/>
              </a:rPr>
              <a:t>donees</a:t>
            </a:r>
            <a:r>
              <a:rPr lang="en-US" sz="1800" b="1">
                <a:latin typeface="Rajdhani" panose="020B0604020202020204" charset="0"/>
                <a:cs typeface="Rajdhani" panose="020B0604020202020204" charset="0"/>
              </a:rPr>
              <a:t> in accordance with their requirements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1">
              <a:latin typeface="Rajdhani" panose="020B0604020202020204" charset="0"/>
              <a:cs typeface="Rajdhani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>
                <a:latin typeface="Rajdhani" panose="020B0604020202020204" charset="0"/>
                <a:cs typeface="Rajdhani" panose="020B0604020202020204" charset="0"/>
              </a:rPr>
              <a:t>Select the proper location to hold the blood donation camp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b="1">
              <a:latin typeface="Rajdhani" panose="020B0604020202020204" charset="0"/>
              <a:cs typeface="Rajdhani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>
                <a:latin typeface="Rajdhani" panose="020B0604020202020204" charset="0"/>
                <a:cs typeface="Rajdhani" panose="020B0604020202020204" charset="0"/>
              </a:rPr>
              <a:t>Manage the communication between the blood bank and the donors in accordance with their requirements</a:t>
            </a:r>
          </a:p>
        </p:txBody>
      </p:sp>
      <p:sp>
        <p:nvSpPr>
          <p:cNvPr id="735" name="Google Shape;735;p41"/>
          <p:cNvSpPr txBox="1">
            <a:spLocks noGrp="1"/>
          </p:cNvSpPr>
          <p:nvPr>
            <p:ph type="title" idx="9"/>
          </p:nvPr>
        </p:nvSpPr>
        <p:spPr>
          <a:xfrm>
            <a:off x="1655575" y="618287"/>
            <a:ext cx="58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/>
              <a:t>Objectives</a:t>
            </a:r>
            <a:endParaRPr u="none"/>
          </a:p>
        </p:txBody>
      </p:sp>
    </p:spTree>
    <p:extLst>
      <p:ext uri="{BB962C8B-B14F-4D97-AF65-F5344CB8AC3E}">
        <p14:creationId xmlns:p14="http://schemas.microsoft.com/office/powerpoint/2010/main" val="3656414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0"/>
          <p:cNvSpPr/>
          <p:nvPr/>
        </p:nvSpPr>
        <p:spPr>
          <a:xfrm>
            <a:off x="4634375" y="4027133"/>
            <a:ext cx="590613" cy="248975"/>
          </a:xfrm>
          <a:custGeom>
            <a:avLst/>
            <a:gdLst/>
            <a:ahLst/>
            <a:cxnLst/>
            <a:rect l="l" t="t" r="r" b="b"/>
            <a:pathLst>
              <a:path w="10735" h="4526" extrusionOk="0">
                <a:moveTo>
                  <a:pt x="3819" y="634"/>
                </a:moveTo>
                <a:cubicBezTo>
                  <a:pt x="4190" y="634"/>
                  <a:pt x="4562" y="759"/>
                  <a:pt x="4855" y="1010"/>
                </a:cubicBezTo>
                <a:cubicBezTo>
                  <a:pt x="5001" y="1157"/>
                  <a:pt x="5210" y="1387"/>
                  <a:pt x="5608" y="1387"/>
                </a:cubicBezTo>
                <a:lnTo>
                  <a:pt x="6905" y="1387"/>
                </a:lnTo>
                <a:cubicBezTo>
                  <a:pt x="6759" y="1743"/>
                  <a:pt x="6424" y="2015"/>
                  <a:pt x="6005" y="2015"/>
                </a:cubicBezTo>
                <a:lnTo>
                  <a:pt x="4729" y="2015"/>
                </a:lnTo>
                <a:lnTo>
                  <a:pt x="4729" y="2642"/>
                </a:lnTo>
                <a:lnTo>
                  <a:pt x="7219" y="2642"/>
                </a:lnTo>
                <a:lnTo>
                  <a:pt x="8746" y="1638"/>
                </a:lnTo>
                <a:cubicBezTo>
                  <a:pt x="8902" y="1531"/>
                  <a:pt x="9075" y="1483"/>
                  <a:pt x="9248" y="1483"/>
                </a:cubicBezTo>
                <a:cubicBezTo>
                  <a:pt x="9447" y="1483"/>
                  <a:pt x="9645" y="1547"/>
                  <a:pt x="9813" y="1659"/>
                </a:cubicBezTo>
                <a:lnTo>
                  <a:pt x="6842" y="3898"/>
                </a:lnTo>
                <a:lnTo>
                  <a:pt x="628" y="3898"/>
                </a:lnTo>
                <a:lnTo>
                  <a:pt x="628" y="2015"/>
                </a:lnTo>
                <a:lnTo>
                  <a:pt x="1653" y="2015"/>
                </a:lnTo>
                <a:lnTo>
                  <a:pt x="2783" y="1010"/>
                </a:lnTo>
                <a:cubicBezTo>
                  <a:pt x="3076" y="759"/>
                  <a:pt x="3447" y="634"/>
                  <a:pt x="3819" y="634"/>
                </a:cubicBezTo>
                <a:close/>
                <a:moveTo>
                  <a:pt x="3811" y="1"/>
                </a:moveTo>
                <a:cubicBezTo>
                  <a:pt x="3290" y="1"/>
                  <a:pt x="2773" y="184"/>
                  <a:pt x="2365" y="550"/>
                </a:cubicBezTo>
                <a:lnTo>
                  <a:pt x="1402" y="1387"/>
                </a:lnTo>
                <a:lnTo>
                  <a:pt x="0" y="1387"/>
                </a:lnTo>
                <a:lnTo>
                  <a:pt x="0" y="4526"/>
                </a:lnTo>
                <a:lnTo>
                  <a:pt x="7052" y="4526"/>
                </a:lnTo>
                <a:lnTo>
                  <a:pt x="10734" y="1764"/>
                </a:lnTo>
                <a:lnTo>
                  <a:pt x="10546" y="1513"/>
                </a:lnTo>
                <a:cubicBezTo>
                  <a:pt x="10247" y="1084"/>
                  <a:pt x="9762" y="856"/>
                  <a:pt x="9267" y="856"/>
                </a:cubicBezTo>
                <a:cubicBezTo>
                  <a:pt x="8965" y="856"/>
                  <a:pt x="8660" y="941"/>
                  <a:pt x="8391" y="1115"/>
                </a:cubicBezTo>
                <a:lnTo>
                  <a:pt x="7428" y="1743"/>
                </a:lnTo>
                <a:cubicBezTo>
                  <a:pt x="7533" y="1534"/>
                  <a:pt x="7575" y="1303"/>
                  <a:pt x="7575" y="1073"/>
                </a:cubicBezTo>
                <a:lnTo>
                  <a:pt x="7575" y="759"/>
                </a:lnTo>
                <a:lnTo>
                  <a:pt x="5629" y="759"/>
                </a:lnTo>
                <a:cubicBezTo>
                  <a:pt x="5482" y="759"/>
                  <a:pt x="5419" y="676"/>
                  <a:pt x="5273" y="550"/>
                </a:cubicBezTo>
                <a:cubicBezTo>
                  <a:pt x="4855" y="184"/>
                  <a:pt x="4331" y="1"/>
                  <a:pt x="38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" name="Google Shape;712;p40"/>
          <p:cNvGrpSpPr/>
          <p:nvPr/>
        </p:nvGrpSpPr>
        <p:grpSpPr>
          <a:xfrm>
            <a:off x="4330566" y="3417920"/>
            <a:ext cx="205706" cy="299027"/>
            <a:chOff x="7755376" y="4015381"/>
            <a:chExt cx="135744" cy="197338"/>
          </a:xfrm>
        </p:grpSpPr>
        <p:sp>
          <p:nvSpPr>
            <p:cNvPr id="713" name="Google Shape;713;p40"/>
            <p:cNvSpPr/>
            <p:nvPr/>
          </p:nvSpPr>
          <p:spPr>
            <a:xfrm>
              <a:off x="7755376" y="4068642"/>
              <a:ext cx="96077" cy="144077"/>
            </a:xfrm>
            <a:custGeom>
              <a:avLst/>
              <a:gdLst/>
              <a:ahLst/>
              <a:cxnLst/>
              <a:rect l="l" t="t" r="r" b="b"/>
              <a:pathLst>
                <a:path w="3139" h="4708" extrusionOk="0">
                  <a:moveTo>
                    <a:pt x="1569" y="0"/>
                  </a:moveTo>
                  <a:lnTo>
                    <a:pt x="209" y="2364"/>
                  </a:lnTo>
                  <a:cubicBezTo>
                    <a:pt x="63" y="2595"/>
                    <a:pt x="0" y="2867"/>
                    <a:pt x="0" y="3139"/>
                  </a:cubicBezTo>
                  <a:cubicBezTo>
                    <a:pt x="0" y="3997"/>
                    <a:pt x="691" y="4708"/>
                    <a:pt x="1569" y="4708"/>
                  </a:cubicBezTo>
                  <a:cubicBezTo>
                    <a:pt x="2427" y="4708"/>
                    <a:pt x="3139" y="3997"/>
                    <a:pt x="3139" y="3139"/>
                  </a:cubicBezTo>
                  <a:cubicBezTo>
                    <a:pt x="3139" y="2867"/>
                    <a:pt x="3055" y="2595"/>
                    <a:pt x="2929" y="2364"/>
                  </a:cubicBezTo>
                  <a:lnTo>
                    <a:pt x="1569" y="0"/>
                  </a:ln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7776359" y="4015381"/>
              <a:ext cx="114760" cy="170924"/>
            </a:xfrm>
            <a:custGeom>
              <a:avLst/>
              <a:gdLst/>
              <a:ahLst/>
              <a:cxnLst/>
              <a:rect l="l" t="t" r="r" b="b"/>
              <a:pathLst>
                <a:path w="3161" h="4708" extrusionOk="0">
                  <a:moveTo>
                    <a:pt x="1570" y="1256"/>
                  </a:moveTo>
                  <a:lnTo>
                    <a:pt x="2386" y="2657"/>
                  </a:lnTo>
                  <a:cubicBezTo>
                    <a:pt x="2470" y="2804"/>
                    <a:pt x="2512" y="2971"/>
                    <a:pt x="2512" y="3139"/>
                  </a:cubicBezTo>
                  <a:cubicBezTo>
                    <a:pt x="2512" y="3662"/>
                    <a:pt x="2093" y="4080"/>
                    <a:pt x="1570" y="4080"/>
                  </a:cubicBezTo>
                  <a:cubicBezTo>
                    <a:pt x="1068" y="4080"/>
                    <a:pt x="628" y="3662"/>
                    <a:pt x="628" y="3139"/>
                  </a:cubicBezTo>
                  <a:cubicBezTo>
                    <a:pt x="628" y="2971"/>
                    <a:pt x="670" y="2804"/>
                    <a:pt x="754" y="2657"/>
                  </a:cubicBezTo>
                  <a:lnTo>
                    <a:pt x="1570" y="1256"/>
                  </a:lnTo>
                  <a:close/>
                  <a:moveTo>
                    <a:pt x="1591" y="0"/>
                  </a:moveTo>
                  <a:lnTo>
                    <a:pt x="231" y="2344"/>
                  </a:lnTo>
                  <a:cubicBezTo>
                    <a:pt x="84" y="2595"/>
                    <a:pt x="22" y="2867"/>
                    <a:pt x="22" y="3139"/>
                  </a:cubicBezTo>
                  <a:cubicBezTo>
                    <a:pt x="1" y="3997"/>
                    <a:pt x="712" y="4708"/>
                    <a:pt x="1570" y="4708"/>
                  </a:cubicBezTo>
                  <a:cubicBezTo>
                    <a:pt x="2449" y="4708"/>
                    <a:pt x="3160" y="3997"/>
                    <a:pt x="3160" y="3139"/>
                  </a:cubicBezTo>
                  <a:cubicBezTo>
                    <a:pt x="3160" y="2867"/>
                    <a:pt x="3077" y="2595"/>
                    <a:pt x="2930" y="2344"/>
                  </a:cubicBez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40"/>
          <p:cNvGrpSpPr/>
          <p:nvPr/>
        </p:nvGrpSpPr>
        <p:grpSpPr>
          <a:xfrm>
            <a:off x="5225262" y="3417850"/>
            <a:ext cx="224236" cy="224280"/>
            <a:chOff x="7932213" y="1463813"/>
            <a:chExt cx="127125" cy="127150"/>
          </a:xfrm>
        </p:grpSpPr>
        <p:sp>
          <p:nvSpPr>
            <p:cNvPr id="716" name="Google Shape;716;p40"/>
            <p:cNvSpPr/>
            <p:nvPr/>
          </p:nvSpPr>
          <p:spPr>
            <a:xfrm>
              <a:off x="7932213" y="1527113"/>
              <a:ext cx="127125" cy="25"/>
            </a:xfrm>
            <a:custGeom>
              <a:avLst/>
              <a:gdLst/>
              <a:ahLst/>
              <a:cxnLst/>
              <a:rect l="l" t="t" r="r" b="b"/>
              <a:pathLst>
                <a:path w="5085" h="1" fill="none" extrusionOk="0">
                  <a:moveTo>
                    <a:pt x="0" y="1"/>
                  </a:moveTo>
                  <a:lnTo>
                    <a:pt x="5085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996013" y="1463813"/>
              <a:ext cx="25" cy="127150"/>
            </a:xfrm>
            <a:custGeom>
              <a:avLst/>
              <a:gdLst/>
              <a:ahLst/>
              <a:cxnLst/>
              <a:rect l="l" t="t" r="r" b="b"/>
              <a:pathLst>
                <a:path w="1" h="5086" fill="none" extrusionOk="0">
                  <a:moveTo>
                    <a:pt x="1" y="5085"/>
                  </a:moveTo>
                  <a:lnTo>
                    <a:pt x="1" y="1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40"/>
          <p:cNvSpPr/>
          <p:nvPr/>
        </p:nvSpPr>
        <p:spPr>
          <a:xfrm>
            <a:off x="4911186" y="3805678"/>
            <a:ext cx="134762" cy="44"/>
          </a:xfrm>
          <a:custGeom>
            <a:avLst/>
            <a:gdLst/>
            <a:ahLst/>
            <a:cxnLst/>
            <a:rect l="l" t="t" r="r" b="b"/>
            <a:pathLst>
              <a:path w="3056" h="1" fill="none" extrusionOk="0">
                <a:moveTo>
                  <a:pt x="1" y="1"/>
                </a:moveTo>
                <a:lnTo>
                  <a:pt x="3055" y="1"/>
                </a:ln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" name="Google Shape;719;p40"/>
          <p:cNvGrpSpPr/>
          <p:nvPr/>
        </p:nvGrpSpPr>
        <p:grpSpPr>
          <a:xfrm>
            <a:off x="5337380" y="4224483"/>
            <a:ext cx="319454" cy="433097"/>
            <a:chOff x="8107742" y="840353"/>
            <a:chExt cx="299760" cy="406359"/>
          </a:xfrm>
        </p:grpSpPr>
        <p:sp>
          <p:nvSpPr>
            <p:cNvPr id="720" name="Google Shape;720;p40"/>
            <p:cNvSpPr/>
            <p:nvPr/>
          </p:nvSpPr>
          <p:spPr>
            <a:xfrm>
              <a:off x="8107742" y="869102"/>
              <a:ext cx="225509" cy="377609"/>
            </a:xfrm>
            <a:custGeom>
              <a:avLst/>
              <a:gdLst/>
              <a:ahLst/>
              <a:cxnLst/>
              <a:rect l="l" t="t" r="r" b="b"/>
              <a:pathLst>
                <a:path w="6236" h="10442" extrusionOk="0">
                  <a:moveTo>
                    <a:pt x="3118" y="1"/>
                  </a:moveTo>
                  <a:cubicBezTo>
                    <a:pt x="3118" y="1"/>
                    <a:pt x="0" y="5608"/>
                    <a:pt x="0" y="7324"/>
                  </a:cubicBezTo>
                  <a:cubicBezTo>
                    <a:pt x="0" y="9061"/>
                    <a:pt x="1402" y="10442"/>
                    <a:pt x="3118" y="10442"/>
                  </a:cubicBezTo>
                  <a:cubicBezTo>
                    <a:pt x="4833" y="10442"/>
                    <a:pt x="6235" y="9061"/>
                    <a:pt x="6235" y="7324"/>
                  </a:cubicBezTo>
                  <a:cubicBezTo>
                    <a:pt x="6235" y="5608"/>
                    <a:pt x="3118" y="1"/>
                    <a:pt x="3118" y="1"/>
                  </a:cubicBezTo>
                  <a:close/>
                </a:path>
              </a:pathLst>
            </a:custGeom>
            <a:solidFill>
              <a:srgbClr val="B2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8181233" y="840353"/>
              <a:ext cx="226269" cy="378368"/>
            </a:xfrm>
            <a:custGeom>
              <a:avLst/>
              <a:gdLst/>
              <a:ahLst/>
              <a:cxnLst/>
              <a:rect l="l" t="t" r="r" b="b"/>
              <a:pathLst>
                <a:path w="6257" h="10463" fill="none" extrusionOk="0">
                  <a:moveTo>
                    <a:pt x="6257" y="7345"/>
                  </a:moveTo>
                  <a:cubicBezTo>
                    <a:pt x="6257" y="9081"/>
                    <a:pt x="4855" y="10462"/>
                    <a:pt x="3118" y="10462"/>
                  </a:cubicBezTo>
                  <a:cubicBezTo>
                    <a:pt x="1402" y="10462"/>
                    <a:pt x="1" y="9060"/>
                    <a:pt x="1" y="7345"/>
                  </a:cubicBezTo>
                  <a:cubicBezTo>
                    <a:pt x="1" y="5608"/>
                    <a:pt x="3118" y="1"/>
                    <a:pt x="3118" y="1"/>
                  </a:cubicBezTo>
                  <a:cubicBezTo>
                    <a:pt x="3118" y="1"/>
                    <a:pt x="6257" y="5629"/>
                    <a:pt x="6257" y="7345"/>
                  </a:cubicBezTo>
                  <a:close/>
                </a:path>
              </a:pathLst>
            </a:custGeom>
            <a:noFill/>
            <a:ln w="28575" cap="rnd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810;p44">
            <a:extLst>
              <a:ext uri="{FF2B5EF4-FFF2-40B4-BE49-F238E27FC236}">
                <a16:creationId xmlns:a16="http://schemas.microsoft.com/office/drawing/2014/main" id="{6205B4E6-68A4-2397-0BBC-B1C4921758F3}"/>
              </a:ext>
            </a:extLst>
          </p:cNvPr>
          <p:cNvSpPr txBox="1">
            <a:spLocks noGrp="1"/>
          </p:cNvSpPr>
          <p:nvPr/>
        </p:nvSpPr>
        <p:spPr>
          <a:xfrm>
            <a:off x="5616216" y="1365728"/>
            <a:ext cx="3241200" cy="274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500" b="1" i="0" u="none" strike="noStrike" cap="non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2800"/>
              <a:t>The Prediction of Blood for the future use</a:t>
            </a:r>
          </a:p>
        </p:txBody>
      </p:sp>
      <p:grpSp>
        <p:nvGrpSpPr>
          <p:cNvPr id="20" name="Google Shape;811;p44">
            <a:extLst>
              <a:ext uri="{FF2B5EF4-FFF2-40B4-BE49-F238E27FC236}">
                <a16:creationId xmlns:a16="http://schemas.microsoft.com/office/drawing/2014/main" id="{C1E89DDA-5E3B-05EE-BCD5-46DF2FEDBF9B}"/>
              </a:ext>
            </a:extLst>
          </p:cNvPr>
          <p:cNvGrpSpPr/>
          <p:nvPr/>
        </p:nvGrpSpPr>
        <p:grpSpPr>
          <a:xfrm>
            <a:off x="7038089" y="831945"/>
            <a:ext cx="397454" cy="397454"/>
            <a:chOff x="1723038" y="461093"/>
            <a:chExt cx="389698" cy="389698"/>
          </a:xfrm>
        </p:grpSpPr>
        <p:sp>
          <p:nvSpPr>
            <p:cNvPr id="27" name="Google Shape;812;p44">
              <a:extLst>
                <a:ext uri="{FF2B5EF4-FFF2-40B4-BE49-F238E27FC236}">
                  <a16:creationId xmlns:a16="http://schemas.microsoft.com/office/drawing/2014/main" id="{CED98C03-1734-16DC-3BC4-F9B5A53FB338}"/>
                </a:ext>
              </a:extLst>
            </p:cNvPr>
            <p:cNvSpPr/>
            <p:nvPr/>
          </p:nvSpPr>
          <p:spPr>
            <a:xfrm rot="-2700000">
              <a:off x="1867502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13;p44">
              <a:extLst>
                <a:ext uri="{FF2B5EF4-FFF2-40B4-BE49-F238E27FC236}">
                  <a16:creationId xmlns:a16="http://schemas.microsoft.com/office/drawing/2014/main" id="{7FD0635F-FD44-9D7D-BC46-F01A72BB4CEB}"/>
                </a:ext>
              </a:extLst>
            </p:cNvPr>
            <p:cNvSpPr/>
            <p:nvPr/>
          </p:nvSpPr>
          <p:spPr>
            <a:xfrm>
              <a:off x="1723038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814;p44">
            <a:extLst>
              <a:ext uri="{FF2B5EF4-FFF2-40B4-BE49-F238E27FC236}">
                <a16:creationId xmlns:a16="http://schemas.microsoft.com/office/drawing/2014/main" id="{906DBBD9-AA7D-80FB-60CD-B6BAF213C09D}"/>
              </a:ext>
            </a:extLst>
          </p:cNvPr>
          <p:cNvGrpSpPr/>
          <p:nvPr/>
        </p:nvGrpSpPr>
        <p:grpSpPr>
          <a:xfrm>
            <a:off x="7575131" y="831945"/>
            <a:ext cx="397454" cy="397454"/>
            <a:chOff x="2260078" y="461093"/>
            <a:chExt cx="389698" cy="389698"/>
          </a:xfrm>
        </p:grpSpPr>
        <p:sp>
          <p:nvSpPr>
            <p:cNvPr id="25" name="Google Shape;815;p44">
              <a:extLst>
                <a:ext uri="{FF2B5EF4-FFF2-40B4-BE49-F238E27FC236}">
                  <a16:creationId xmlns:a16="http://schemas.microsoft.com/office/drawing/2014/main" id="{ABB2115C-BA58-7352-FD7A-9EA38900B226}"/>
                </a:ext>
              </a:extLst>
            </p:cNvPr>
            <p:cNvSpPr/>
            <p:nvPr/>
          </p:nvSpPr>
          <p:spPr>
            <a:xfrm rot="-2700000">
              <a:off x="2404542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16;p44">
              <a:extLst>
                <a:ext uri="{FF2B5EF4-FFF2-40B4-BE49-F238E27FC236}">
                  <a16:creationId xmlns:a16="http://schemas.microsoft.com/office/drawing/2014/main" id="{E7FD2ED1-0582-B63C-2015-2A205CB490FB}"/>
                </a:ext>
              </a:extLst>
            </p:cNvPr>
            <p:cNvSpPr/>
            <p:nvPr/>
          </p:nvSpPr>
          <p:spPr>
            <a:xfrm>
              <a:off x="2260078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17;p44">
            <a:extLst>
              <a:ext uri="{FF2B5EF4-FFF2-40B4-BE49-F238E27FC236}">
                <a16:creationId xmlns:a16="http://schemas.microsoft.com/office/drawing/2014/main" id="{B7EECF1F-9394-3D43-6F2D-81D6C26E2A64}"/>
              </a:ext>
            </a:extLst>
          </p:cNvPr>
          <p:cNvGrpSpPr/>
          <p:nvPr/>
        </p:nvGrpSpPr>
        <p:grpSpPr>
          <a:xfrm>
            <a:off x="8112173" y="831945"/>
            <a:ext cx="397454" cy="397454"/>
            <a:chOff x="2797119" y="461093"/>
            <a:chExt cx="389698" cy="389698"/>
          </a:xfrm>
        </p:grpSpPr>
        <p:sp>
          <p:nvSpPr>
            <p:cNvPr id="23" name="Google Shape;818;p44">
              <a:extLst>
                <a:ext uri="{FF2B5EF4-FFF2-40B4-BE49-F238E27FC236}">
                  <a16:creationId xmlns:a16="http://schemas.microsoft.com/office/drawing/2014/main" id="{663C088B-6B53-B04A-83C7-64DBC4CB79A8}"/>
                </a:ext>
              </a:extLst>
            </p:cNvPr>
            <p:cNvSpPr/>
            <p:nvPr/>
          </p:nvSpPr>
          <p:spPr>
            <a:xfrm rot="-2700000">
              <a:off x="2941583" y="649968"/>
              <a:ext cx="97581" cy="14806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19;p44">
              <a:extLst>
                <a:ext uri="{FF2B5EF4-FFF2-40B4-BE49-F238E27FC236}">
                  <a16:creationId xmlns:a16="http://schemas.microsoft.com/office/drawing/2014/main" id="{2EA947AD-ADFA-4EDA-0B2B-8C28B4FFF945}"/>
                </a:ext>
              </a:extLst>
            </p:cNvPr>
            <p:cNvSpPr/>
            <p:nvPr/>
          </p:nvSpPr>
          <p:spPr>
            <a:xfrm>
              <a:off x="2797119" y="461093"/>
              <a:ext cx="389698" cy="389698"/>
            </a:xfrm>
            <a:custGeom>
              <a:avLst/>
              <a:gdLst/>
              <a:ahLst/>
              <a:cxnLst/>
              <a:rect l="l" t="t" r="r" b="b"/>
              <a:pathLst>
                <a:path w="10734" h="10734" extrusionOk="0">
                  <a:moveTo>
                    <a:pt x="3222" y="2783"/>
                  </a:moveTo>
                  <a:lnTo>
                    <a:pt x="4101" y="3683"/>
                  </a:lnTo>
                  <a:lnTo>
                    <a:pt x="3662" y="4122"/>
                  </a:lnTo>
                  <a:lnTo>
                    <a:pt x="2783" y="3243"/>
                  </a:lnTo>
                  <a:lnTo>
                    <a:pt x="3222" y="2783"/>
                  </a:lnTo>
                  <a:close/>
                  <a:moveTo>
                    <a:pt x="5001" y="3683"/>
                  </a:moveTo>
                  <a:lnTo>
                    <a:pt x="8118" y="6800"/>
                  </a:lnTo>
                  <a:lnTo>
                    <a:pt x="6779" y="8139"/>
                  </a:lnTo>
                  <a:lnTo>
                    <a:pt x="6340" y="7679"/>
                  </a:lnTo>
                  <a:lnTo>
                    <a:pt x="7009" y="7010"/>
                  </a:lnTo>
                  <a:lnTo>
                    <a:pt x="6549" y="6570"/>
                  </a:lnTo>
                  <a:lnTo>
                    <a:pt x="5880" y="7240"/>
                  </a:lnTo>
                  <a:lnTo>
                    <a:pt x="5440" y="6800"/>
                  </a:lnTo>
                  <a:lnTo>
                    <a:pt x="6110" y="6131"/>
                  </a:lnTo>
                  <a:lnTo>
                    <a:pt x="5670" y="5691"/>
                  </a:lnTo>
                  <a:lnTo>
                    <a:pt x="5001" y="6361"/>
                  </a:lnTo>
                  <a:lnTo>
                    <a:pt x="4561" y="5901"/>
                  </a:lnTo>
                  <a:lnTo>
                    <a:pt x="5231" y="5231"/>
                  </a:lnTo>
                  <a:lnTo>
                    <a:pt x="4771" y="4792"/>
                  </a:lnTo>
                  <a:lnTo>
                    <a:pt x="4101" y="5461"/>
                  </a:lnTo>
                  <a:lnTo>
                    <a:pt x="3662" y="5022"/>
                  </a:lnTo>
                  <a:lnTo>
                    <a:pt x="5001" y="3683"/>
                  </a:lnTo>
                  <a:close/>
                  <a:moveTo>
                    <a:pt x="8118" y="7679"/>
                  </a:moveTo>
                  <a:lnTo>
                    <a:pt x="9457" y="9018"/>
                  </a:lnTo>
                  <a:lnTo>
                    <a:pt x="8997" y="9458"/>
                  </a:lnTo>
                  <a:lnTo>
                    <a:pt x="7679" y="8139"/>
                  </a:lnTo>
                  <a:lnTo>
                    <a:pt x="8118" y="7679"/>
                  </a:lnTo>
                  <a:close/>
                  <a:moveTo>
                    <a:pt x="439" y="0"/>
                  </a:moveTo>
                  <a:lnTo>
                    <a:pt x="0" y="440"/>
                  </a:lnTo>
                  <a:lnTo>
                    <a:pt x="2343" y="2783"/>
                  </a:lnTo>
                  <a:lnTo>
                    <a:pt x="1883" y="3222"/>
                  </a:lnTo>
                  <a:lnTo>
                    <a:pt x="3222" y="4561"/>
                  </a:lnTo>
                  <a:lnTo>
                    <a:pt x="2783" y="5001"/>
                  </a:lnTo>
                  <a:lnTo>
                    <a:pt x="6340" y="8579"/>
                  </a:lnTo>
                  <a:lnTo>
                    <a:pt x="5566" y="9353"/>
                  </a:lnTo>
                  <a:lnTo>
                    <a:pt x="6005" y="9792"/>
                  </a:lnTo>
                  <a:lnTo>
                    <a:pt x="7240" y="8579"/>
                  </a:lnTo>
                  <a:lnTo>
                    <a:pt x="8558" y="9897"/>
                  </a:lnTo>
                  <a:lnTo>
                    <a:pt x="8181" y="10274"/>
                  </a:lnTo>
                  <a:lnTo>
                    <a:pt x="8621" y="10734"/>
                  </a:lnTo>
                  <a:lnTo>
                    <a:pt x="10734" y="8621"/>
                  </a:lnTo>
                  <a:lnTo>
                    <a:pt x="10274" y="8202"/>
                  </a:lnTo>
                  <a:lnTo>
                    <a:pt x="9897" y="8579"/>
                  </a:lnTo>
                  <a:lnTo>
                    <a:pt x="8558" y="7240"/>
                  </a:lnTo>
                  <a:lnTo>
                    <a:pt x="9792" y="6026"/>
                  </a:lnTo>
                  <a:lnTo>
                    <a:pt x="9332" y="5587"/>
                  </a:lnTo>
                  <a:lnTo>
                    <a:pt x="8558" y="6361"/>
                  </a:lnTo>
                  <a:lnTo>
                    <a:pt x="5001" y="2783"/>
                  </a:lnTo>
                  <a:lnTo>
                    <a:pt x="4561" y="3222"/>
                  </a:lnTo>
                  <a:lnTo>
                    <a:pt x="3222" y="1904"/>
                  </a:lnTo>
                  <a:lnTo>
                    <a:pt x="2783" y="2344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262921F8-A874-6208-13EC-F271A9C3E080}"/>
              </a:ext>
            </a:extLst>
          </p:cNvPr>
          <p:cNvSpPr txBox="1"/>
          <p:nvPr/>
        </p:nvSpPr>
        <p:spPr>
          <a:xfrm>
            <a:off x="5223857" y="2826195"/>
            <a:ext cx="46273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8A0664-70A4-CDE1-4111-88C6EB179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65" y="3767714"/>
            <a:ext cx="5950212" cy="536494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BD9ED9C3-6842-DD55-B11E-EFAD575AA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3100"/>
            <a:ext cx="1795183" cy="237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569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24;p45">
            <a:extLst>
              <a:ext uri="{FF2B5EF4-FFF2-40B4-BE49-F238E27FC236}">
                <a16:creationId xmlns:a16="http://schemas.microsoft.com/office/drawing/2014/main" id="{47DAADE1-E715-E5D1-083B-7A000279B924}"/>
              </a:ext>
            </a:extLst>
          </p:cNvPr>
          <p:cNvSpPr txBox="1">
            <a:spLocks/>
          </p:cNvSpPr>
          <p:nvPr/>
        </p:nvSpPr>
        <p:spPr>
          <a:xfrm>
            <a:off x="1922275" y="381638"/>
            <a:ext cx="583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ajdhani"/>
              <a:buNone/>
              <a:defRPr sz="4500" b="1" i="0" u="none" strike="noStrike" cap="none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/>
              <a:t>Research Questions</a:t>
            </a:r>
          </a:p>
        </p:txBody>
      </p:sp>
      <p:sp>
        <p:nvSpPr>
          <p:cNvPr id="6" name="Google Shape;826;p45">
            <a:extLst>
              <a:ext uri="{FF2B5EF4-FFF2-40B4-BE49-F238E27FC236}">
                <a16:creationId xmlns:a16="http://schemas.microsoft.com/office/drawing/2014/main" id="{65EC02A7-CC21-B1C4-3F86-718BFEC5E492}"/>
              </a:ext>
            </a:extLst>
          </p:cNvPr>
          <p:cNvSpPr txBox="1">
            <a:spLocks/>
          </p:cNvSpPr>
          <p:nvPr/>
        </p:nvSpPr>
        <p:spPr>
          <a:xfrm>
            <a:off x="2676381" y="3931985"/>
            <a:ext cx="1549500" cy="8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arla"/>
              <a:buChar char="●"/>
              <a:defRPr sz="1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 algn="ctr">
              <a:spcBef>
                <a:spcPts val="1600"/>
              </a:spcBef>
              <a:buSzPts val="1100"/>
              <a:buFont typeface="Arial"/>
              <a:buNone/>
            </a:pPr>
            <a:endParaRPr lang="en-US" sz="1400"/>
          </a:p>
          <a:p>
            <a:pPr marL="0" indent="0" algn="ctr">
              <a:spcBef>
                <a:spcPts val="1600"/>
              </a:spcBef>
              <a:spcAft>
                <a:spcPts val="1600"/>
              </a:spcAft>
              <a:buFont typeface="Karla"/>
              <a:buNone/>
            </a:pPr>
            <a:endParaRPr lang="en-US" sz="1400"/>
          </a:p>
        </p:txBody>
      </p:sp>
      <p:sp>
        <p:nvSpPr>
          <p:cNvPr id="8" name="Google Shape;832;p45">
            <a:extLst>
              <a:ext uri="{FF2B5EF4-FFF2-40B4-BE49-F238E27FC236}">
                <a16:creationId xmlns:a16="http://schemas.microsoft.com/office/drawing/2014/main" id="{692660D8-AC7E-4731-862F-334770C1FE97}"/>
              </a:ext>
            </a:extLst>
          </p:cNvPr>
          <p:cNvSpPr txBox="1">
            <a:spLocks/>
          </p:cNvSpPr>
          <p:nvPr/>
        </p:nvSpPr>
        <p:spPr>
          <a:xfrm>
            <a:off x="1580180" y="1295490"/>
            <a:ext cx="6635514" cy="1932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Rajdhani"/>
              <a:buNone/>
              <a:defRPr sz="4500" b="1" i="0" u="none" strike="noStrike" cap="none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Rajdhani"/>
              <a:buNone/>
              <a:defRPr sz="3500" b="1" i="0" u="none" strike="noStrike" cap="none">
                <a:solidFill>
                  <a:schemeClr val="accent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en-US" sz="2800" i="0">
                <a:solidFill>
                  <a:srgbClr val="000000"/>
                </a:solidFill>
                <a:effectLst/>
              </a:rPr>
              <a:t>Deficiency of future accessibility of blood and lack of prediction?</a:t>
            </a:r>
            <a:endParaRPr lang="en-US" sz="2800">
              <a:solidFill>
                <a:schemeClr val="tx1"/>
              </a:solidFill>
            </a:endParaRPr>
          </a:p>
        </p:txBody>
      </p:sp>
      <p:grpSp>
        <p:nvGrpSpPr>
          <p:cNvPr id="23" name="Google Shape;833;p45">
            <a:extLst>
              <a:ext uri="{FF2B5EF4-FFF2-40B4-BE49-F238E27FC236}">
                <a16:creationId xmlns:a16="http://schemas.microsoft.com/office/drawing/2014/main" id="{2A6449F9-0411-FDF7-6099-5A0834E724D7}"/>
              </a:ext>
            </a:extLst>
          </p:cNvPr>
          <p:cNvGrpSpPr/>
          <p:nvPr/>
        </p:nvGrpSpPr>
        <p:grpSpPr>
          <a:xfrm>
            <a:off x="1289719" y="4137742"/>
            <a:ext cx="6285473" cy="623140"/>
            <a:chOff x="1452915" y="2293526"/>
            <a:chExt cx="6285473" cy="623140"/>
          </a:xfrm>
        </p:grpSpPr>
        <p:cxnSp>
          <p:nvCxnSpPr>
            <p:cNvPr id="10" name="Google Shape;834;p45">
              <a:extLst>
                <a:ext uri="{FF2B5EF4-FFF2-40B4-BE49-F238E27FC236}">
                  <a16:creationId xmlns:a16="http://schemas.microsoft.com/office/drawing/2014/main" id="{673FC7AE-690E-1991-FDC8-89D65114ACC4}"/>
                </a:ext>
              </a:extLst>
            </p:cNvPr>
            <p:cNvCxnSpPr/>
            <p:nvPr/>
          </p:nvCxnSpPr>
          <p:spPr>
            <a:xfrm>
              <a:off x="1603900" y="2625692"/>
              <a:ext cx="5907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" name="Google Shape;835;p45">
              <a:extLst>
                <a:ext uri="{FF2B5EF4-FFF2-40B4-BE49-F238E27FC236}">
                  <a16:creationId xmlns:a16="http://schemas.microsoft.com/office/drawing/2014/main" id="{05F85154-25F7-1082-71A0-9735F2E4640A}"/>
                </a:ext>
              </a:extLst>
            </p:cNvPr>
            <p:cNvGrpSpPr/>
            <p:nvPr/>
          </p:nvGrpSpPr>
          <p:grpSpPr>
            <a:xfrm>
              <a:off x="3427140" y="2293526"/>
              <a:ext cx="362835" cy="623140"/>
              <a:chOff x="8142523" y="840353"/>
              <a:chExt cx="264979" cy="455047"/>
            </a:xfrm>
          </p:grpSpPr>
          <p:sp>
            <p:nvSpPr>
              <p:cNvPr id="21" name="Google Shape;836;p45">
                <a:extLst>
                  <a:ext uri="{FF2B5EF4-FFF2-40B4-BE49-F238E27FC236}">
                    <a16:creationId xmlns:a16="http://schemas.microsoft.com/office/drawing/2014/main" id="{159EE4E8-012F-83EE-0E8A-1E8A405DF5FF}"/>
                  </a:ext>
                </a:extLst>
              </p:cNvPr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837;p45">
                <a:extLst>
                  <a:ext uri="{FF2B5EF4-FFF2-40B4-BE49-F238E27FC236}">
                    <a16:creationId xmlns:a16="http://schemas.microsoft.com/office/drawing/2014/main" id="{508883D5-44AE-8A9A-7ACA-0787A31EFDAF}"/>
                  </a:ext>
                </a:extLst>
              </p:cNvPr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838;p45">
              <a:extLst>
                <a:ext uri="{FF2B5EF4-FFF2-40B4-BE49-F238E27FC236}">
                  <a16:creationId xmlns:a16="http://schemas.microsoft.com/office/drawing/2014/main" id="{8C76EF02-7DC5-9798-BA2F-9FA793A0E8F4}"/>
                </a:ext>
              </a:extLst>
            </p:cNvPr>
            <p:cNvGrpSpPr/>
            <p:nvPr/>
          </p:nvGrpSpPr>
          <p:grpSpPr>
            <a:xfrm>
              <a:off x="5401353" y="2293526"/>
              <a:ext cx="362835" cy="623140"/>
              <a:chOff x="8142523" y="840353"/>
              <a:chExt cx="264979" cy="455047"/>
            </a:xfrm>
          </p:grpSpPr>
          <p:sp>
            <p:nvSpPr>
              <p:cNvPr id="19" name="Google Shape;839;p45">
                <a:extLst>
                  <a:ext uri="{FF2B5EF4-FFF2-40B4-BE49-F238E27FC236}">
                    <a16:creationId xmlns:a16="http://schemas.microsoft.com/office/drawing/2014/main" id="{77295E1C-2653-B271-EB64-8A2CAA623E08}"/>
                  </a:ext>
                </a:extLst>
              </p:cNvPr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40;p45">
                <a:extLst>
                  <a:ext uri="{FF2B5EF4-FFF2-40B4-BE49-F238E27FC236}">
                    <a16:creationId xmlns:a16="http://schemas.microsoft.com/office/drawing/2014/main" id="{44B9BCB9-E572-A8C8-228F-C1546D6DC27C}"/>
                  </a:ext>
                </a:extLst>
              </p:cNvPr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41;p45">
              <a:extLst>
                <a:ext uri="{FF2B5EF4-FFF2-40B4-BE49-F238E27FC236}">
                  <a16:creationId xmlns:a16="http://schemas.microsoft.com/office/drawing/2014/main" id="{FFC257B9-6F05-1439-519F-6FD29FA1E61D}"/>
                </a:ext>
              </a:extLst>
            </p:cNvPr>
            <p:cNvGrpSpPr/>
            <p:nvPr/>
          </p:nvGrpSpPr>
          <p:grpSpPr>
            <a:xfrm>
              <a:off x="7375553" y="2293526"/>
              <a:ext cx="362835" cy="623140"/>
              <a:chOff x="8142523" y="840353"/>
              <a:chExt cx="264979" cy="455047"/>
            </a:xfrm>
          </p:grpSpPr>
          <p:sp>
            <p:nvSpPr>
              <p:cNvPr id="17" name="Google Shape;842;p45">
                <a:extLst>
                  <a:ext uri="{FF2B5EF4-FFF2-40B4-BE49-F238E27FC236}">
                    <a16:creationId xmlns:a16="http://schemas.microsoft.com/office/drawing/2014/main" id="{B024DF96-1E30-7007-76A8-1518FFA398CA}"/>
                  </a:ext>
                </a:extLst>
              </p:cNvPr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843;p45">
                <a:extLst>
                  <a:ext uri="{FF2B5EF4-FFF2-40B4-BE49-F238E27FC236}">
                    <a16:creationId xmlns:a16="http://schemas.microsoft.com/office/drawing/2014/main" id="{09876EDF-FC8D-09DE-4820-CA59366FA838}"/>
                  </a:ext>
                </a:extLst>
              </p:cNvPr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844;p45">
              <a:extLst>
                <a:ext uri="{FF2B5EF4-FFF2-40B4-BE49-F238E27FC236}">
                  <a16:creationId xmlns:a16="http://schemas.microsoft.com/office/drawing/2014/main" id="{214DBEB7-1458-2B47-CAB8-15472479543C}"/>
                </a:ext>
              </a:extLst>
            </p:cNvPr>
            <p:cNvGrpSpPr/>
            <p:nvPr/>
          </p:nvGrpSpPr>
          <p:grpSpPr>
            <a:xfrm>
              <a:off x="1452915" y="2293526"/>
              <a:ext cx="362835" cy="623140"/>
              <a:chOff x="8142523" y="840353"/>
              <a:chExt cx="264979" cy="455047"/>
            </a:xfrm>
          </p:grpSpPr>
          <p:sp>
            <p:nvSpPr>
              <p:cNvPr id="15" name="Google Shape;845;p45">
                <a:extLst>
                  <a:ext uri="{FF2B5EF4-FFF2-40B4-BE49-F238E27FC236}">
                    <a16:creationId xmlns:a16="http://schemas.microsoft.com/office/drawing/2014/main" id="{D1C2C957-372B-2316-3AF3-B03C5031E5C1}"/>
                  </a:ext>
                </a:extLst>
              </p:cNvPr>
              <p:cNvSpPr/>
              <p:nvPr/>
            </p:nvSpPr>
            <p:spPr>
              <a:xfrm>
                <a:off x="8142523" y="917791"/>
                <a:ext cx="225509" cy="377609"/>
              </a:xfrm>
              <a:custGeom>
                <a:avLst/>
                <a:gdLst/>
                <a:ahLst/>
                <a:cxnLst/>
                <a:rect l="l" t="t" r="r" b="b"/>
                <a:pathLst>
                  <a:path w="6236" h="10442" extrusionOk="0">
                    <a:moveTo>
                      <a:pt x="3118" y="1"/>
                    </a:moveTo>
                    <a:cubicBezTo>
                      <a:pt x="3118" y="1"/>
                      <a:pt x="0" y="5608"/>
                      <a:pt x="0" y="7324"/>
                    </a:cubicBezTo>
                    <a:cubicBezTo>
                      <a:pt x="0" y="9061"/>
                      <a:pt x="1402" y="10442"/>
                      <a:pt x="3118" y="10442"/>
                    </a:cubicBezTo>
                    <a:cubicBezTo>
                      <a:pt x="4833" y="10442"/>
                      <a:pt x="6235" y="9061"/>
                      <a:pt x="6235" y="7324"/>
                    </a:cubicBezTo>
                    <a:cubicBezTo>
                      <a:pt x="6235" y="5608"/>
                      <a:pt x="3118" y="1"/>
                      <a:pt x="3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846;p45">
                <a:extLst>
                  <a:ext uri="{FF2B5EF4-FFF2-40B4-BE49-F238E27FC236}">
                    <a16:creationId xmlns:a16="http://schemas.microsoft.com/office/drawing/2014/main" id="{D7DAE877-D585-B1BC-5A5C-39D4F6111846}"/>
                  </a:ext>
                </a:extLst>
              </p:cNvPr>
              <p:cNvSpPr/>
              <p:nvPr/>
            </p:nvSpPr>
            <p:spPr>
              <a:xfrm>
                <a:off x="8181233" y="840353"/>
                <a:ext cx="226269" cy="378368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10463" fill="none" extrusionOk="0">
                    <a:moveTo>
                      <a:pt x="6257" y="7345"/>
                    </a:moveTo>
                    <a:cubicBezTo>
                      <a:pt x="6257" y="9081"/>
                      <a:pt x="4855" y="10462"/>
                      <a:pt x="3118" y="10462"/>
                    </a:cubicBezTo>
                    <a:cubicBezTo>
                      <a:pt x="1402" y="10462"/>
                      <a:pt x="1" y="9060"/>
                      <a:pt x="1" y="7345"/>
                    </a:cubicBezTo>
                    <a:cubicBezTo>
                      <a:pt x="1" y="5608"/>
                      <a:pt x="3118" y="1"/>
                      <a:pt x="3118" y="1"/>
                    </a:cubicBezTo>
                    <a:cubicBezTo>
                      <a:pt x="3118" y="1"/>
                      <a:pt x="6257" y="5629"/>
                      <a:pt x="6257" y="7345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231F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" name="TextBox 1">
            <a:extLst>
              <a:ext uri="{FF2B5EF4-FFF2-40B4-BE49-F238E27FC236}">
                <a16:creationId xmlns:a16="http://schemas.microsoft.com/office/drawing/2014/main" id="{AB1D8AA4-D853-F982-129E-3911901B6F8F}"/>
              </a:ext>
            </a:extLst>
          </p:cNvPr>
          <p:cNvSpPr txBox="1"/>
          <p:nvPr/>
        </p:nvSpPr>
        <p:spPr>
          <a:xfrm>
            <a:off x="2676381" y="4814575"/>
            <a:ext cx="509572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IT19121734 | R.M.S.Dananjani                               2022_311</a:t>
            </a:r>
            <a:endParaRPr lang="en-US"/>
          </a:p>
          <a:p>
            <a:pPr algn="ctr"/>
            <a:r>
              <a:rPr lang="en-US" b="1">
                <a:solidFill>
                  <a:schemeClr val="tx1"/>
                </a:solidFill>
                <a:latin typeface="+mj-lt"/>
              </a:rPr>
              <a:t> 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2314407"/>
      </p:ext>
    </p:extLst>
  </p:cSld>
  <p:clrMapOvr>
    <a:masterClrMapping/>
  </p:clrMapOvr>
</p:sld>
</file>

<file path=ppt/theme/theme1.xml><?xml version="1.0" encoding="utf-8"?>
<a:theme xmlns:a="http://schemas.openxmlformats.org/drawingml/2006/main" name="Blood Transfusion Center by Slidesgo">
  <a:themeElements>
    <a:clrScheme name="Simple Light">
      <a:dk1>
        <a:srgbClr val="000000"/>
      </a:dk1>
      <a:lt1>
        <a:srgbClr val="EFEFEF"/>
      </a:lt1>
      <a:dk2>
        <a:srgbClr val="EFEFEF"/>
      </a:dk2>
      <a:lt2>
        <a:srgbClr val="B20909"/>
      </a:lt2>
      <a:accent1>
        <a:srgbClr val="850707"/>
      </a:accent1>
      <a:accent2>
        <a:srgbClr val="B20909"/>
      </a:accent2>
      <a:accent3>
        <a:srgbClr val="B20909"/>
      </a:accent3>
      <a:accent4>
        <a:srgbClr val="EFEFEF"/>
      </a:accent4>
      <a:accent5>
        <a:srgbClr val="EFEFEF"/>
      </a:accent5>
      <a:accent6>
        <a:srgbClr val="FFFFFF"/>
      </a:accent6>
      <a:hlink>
        <a:srgbClr val="5555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5FC9859AF96E64A9727D8D6B570C786" ma:contentTypeVersion="15" ma:contentTypeDescription="Create a new document." ma:contentTypeScope="" ma:versionID="8758a8c0aa0ee5e2449a5e1b11cbea68">
  <xsd:schema xmlns:xsd="http://www.w3.org/2001/XMLSchema" xmlns:xs="http://www.w3.org/2001/XMLSchema" xmlns:p="http://schemas.microsoft.com/office/2006/metadata/properties" xmlns:ns2="db72c12f-87a4-44ab-bbc5-4cc8306b158a" xmlns:ns3="78bd6dbf-34e2-4ad5-a201-56ef37f8caa2" targetNamespace="http://schemas.microsoft.com/office/2006/metadata/properties" ma:root="true" ma:fieldsID="84ed940fd8a359e50ed93e6fbc1e5d56" ns2:_="" ns3:_="">
    <xsd:import namespace="db72c12f-87a4-44ab-bbc5-4cc8306b158a"/>
    <xsd:import namespace="78bd6dbf-34e2-4ad5-a201-56ef37f8ca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72c12f-87a4-44ab-bbc5-4cc8306b158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4a90b710-f748-4220-b362-4102ae550bf9}" ma:internalName="TaxCatchAll" ma:showField="CatchAllData" ma:web="db72c12f-87a4-44ab-bbc5-4cc8306b15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bd6dbf-34e2-4ad5-a201-56ef37f8ca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7c8a686f-bba2-44f2-819b-edf0b3003fb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b72c12f-87a4-44ab-bbc5-4cc8306b158a" xsi:nil="true"/>
    <lcf76f155ced4ddcb4097134ff3c332f xmlns="78bd6dbf-34e2-4ad5-a201-56ef37f8caa2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ECEBD822-3268-4E95-B218-F6E40726ADDF}"/>
</file>

<file path=customXml/itemProps2.xml><?xml version="1.0" encoding="utf-8"?>
<ds:datastoreItem xmlns:ds="http://schemas.openxmlformats.org/officeDocument/2006/customXml" ds:itemID="{A9026BBE-2B01-4B44-95E8-B8FBB1776716}"/>
</file>

<file path=customXml/itemProps3.xml><?xml version="1.0" encoding="utf-8"?>
<ds:datastoreItem xmlns:ds="http://schemas.openxmlformats.org/officeDocument/2006/customXml" ds:itemID="{3E0FF9CE-809A-414F-BCD0-10EB8AA0FDB8}"/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1897</Words>
  <Application>Microsoft Office PowerPoint</Application>
  <PresentationFormat>On-screen Show (16:9)</PresentationFormat>
  <Paragraphs>229</Paragraphs>
  <Slides>55</Slides>
  <Notes>52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Karla</vt:lpstr>
      <vt:lpstr>Times New Roman</vt:lpstr>
      <vt:lpstr>Rajdhani</vt:lpstr>
      <vt:lpstr>Arial</vt:lpstr>
      <vt:lpstr>Arial,Sans-Serif</vt:lpstr>
      <vt:lpstr>Sitka Text</vt:lpstr>
      <vt:lpstr>Blood Transfusion Center by Slidesgo</vt:lpstr>
      <vt:lpstr>Donor Me </vt:lpstr>
      <vt:lpstr>PowerPoint Presentation</vt:lpstr>
      <vt:lpstr>Introduction</vt:lpstr>
      <vt:lpstr>Research Problem </vt:lpstr>
      <vt:lpstr>Donor Me ??</vt:lpstr>
      <vt:lpstr>PowerPoint Presentation</vt:lpstr>
      <vt:lpstr>Objectives</vt:lpstr>
      <vt:lpstr>PowerPoint Presentation</vt:lpstr>
      <vt:lpstr>PowerPoint Presentation</vt:lpstr>
      <vt:lpstr>Specific &amp; Sub Objectives</vt:lpstr>
      <vt:lpstr>Methodology</vt:lpstr>
      <vt:lpstr>Evidence for the Completion  </vt:lpstr>
      <vt:lpstr>Evidence for the Completion  </vt:lpstr>
      <vt:lpstr>Evidence for the Completion  </vt:lpstr>
      <vt:lpstr>Completion of the project </vt:lpstr>
      <vt:lpstr>Technologies</vt:lpstr>
      <vt:lpstr>References</vt:lpstr>
      <vt:lpstr>PowerPoint Presentation</vt:lpstr>
      <vt:lpstr>PowerPoint Presentation</vt:lpstr>
      <vt:lpstr>Specific &amp; Sub Objectives</vt:lpstr>
      <vt:lpstr>Methodology</vt:lpstr>
      <vt:lpstr>Evidence for the Completion  </vt:lpstr>
      <vt:lpstr>Evidence for the Completion  </vt:lpstr>
      <vt:lpstr>Evidence for the Completion  </vt:lpstr>
      <vt:lpstr>Completion of the project </vt:lpstr>
      <vt:lpstr>Technologies</vt:lpstr>
      <vt:lpstr>References</vt:lpstr>
      <vt:lpstr>PowerPoint Presentation</vt:lpstr>
      <vt:lpstr>Research Questions</vt:lpstr>
      <vt:lpstr>Specific &amp; Sub Objectives</vt:lpstr>
      <vt:lpstr>Methodology</vt:lpstr>
      <vt:lpstr>Evidence for the Completion  </vt:lpstr>
      <vt:lpstr>Evidence for the Completion  </vt:lpstr>
      <vt:lpstr>Evidence for the Completion  </vt:lpstr>
      <vt:lpstr>Evidence for the Completion  </vt:lpstr>
      <vt:lpstr>Evidence for the Completion  </vt:lpstr>
      <vt:lpstr>Completion of the project </vt:lpstr>
      <vt:lpstr>Technologies</vt:lpstr>
      <vt:lpstr>References</vt:lpstr>
      <vt:lpstr>PowerPoint Presentation</vt:lpstr>
      <vt:lpstr>Research Questions</vt:lpstr>
      <vt:lpstr>Specific &amp; Sub Objectives</vt:lpstr>
      <vt:lpstr>Methodology</vt:lpstr>
      <vt:lpstr>Evidence for the Completion  </vt:lpstr>
      <vt:lpstr>Evidence for the Completion   </vt:lpstr>
      <vt:lpstr>Evidence for the Completion  </vt:lpstr>
      <vt:lpstr>Evidence for the Completion  </vt:lpstr>
      <vt:lpstr>Evidence for the Completion  </vt:lpstr>
      <vt:lpstr>Completion of the project </vt:lpstr>
      <vt:lpstr>Technologies</vt:lpstr>
      <vt:lpstr>References</vt:lpstr>
      <vt:lpstr>Overall System Achievement </vt:lpstr>
      <vt:lpstr>Commercialization</vt:lpstr>
      <vt:lpstr>Best Practices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</dc:title>
  <cp:lastModifiedBy>Malkanthi P.L. it19115108</cp:lastModifiedBy>
  <cp:revision>5</cp:revision>
  <dcterms:modified xsi:type="dcterms:W3CDTF">2022-10-07T07:47:58Z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0x010100A5FC9859AF96E64A9727D8D6B570C786</vt:lpwstr>
  </property>
</Properties>
</file>

<file path=docProps/thumbnail.jpeg>
</file>